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 id="2147483685" r:id="rId7"/>
  </p:sldMasterIdLst>
  <p:notesMasterIdLst>
    <p:notesMasterId r:id="rId39"/>
  </p:notesMasterIdLst>
  <p:sldIdLst>
    <p:sldId id="256" r:id="rId8"/>
    <p:sldId id="262" r:id="rId9"/>
    <p:sldId id="276" r:id="rId10"/>
    <p:sldId id="485" r:id="rId11"/>
    <p:sldId id="440" r:id="rId12"/>
    <p:sldId id="487" r:id="rId13"/>
    <p:sldId id="499" r:id="rId14"/>
    <p:sldId id="458" r:id="rId15"/>
    <p:sldId id="488" r:id="rId16"/>
    <p:sldId id="267" r:id="rId17"/>
    <p:sldId id="268" r:id="rId18"/>
    <p:sldId id="457" r:id="rId19"/>
    <p:sldId id="495" r:id="rId20"/>
    <p:sldId id="490" r:id="rId21"/>
    <p:sldId id="489" r:id="rId22"/>
    <p:sldId id="433" r:id="rId23"/>
    <p:sldId id="491" r:id="rId24"/>
    <p:sldId id="435" r:id="rId25"/>
    <p:sldId id="492" r:id="rId26"/>
    <p:sldId id="473" r:id="rId27"/>
    <p:sldId id="493" r:id="rId28"/>
    <p:sldId id="496" r:id="rId29"/>
    <p:sldId id="500" r:id="rId30"/>
    <p:sldId id="501" r:id="rId31"/>
    <p:sldId id="494" r:id="rId32"/>
    <p:sldId id="497" r:id="rId33"/>
    <p:sldId id="464" r:id="rId34"/>
    <p:sldId id="418" r:id="rId35"/>
    <p:sldId id="406" r:id="rId36"/>
    <p:sldId id="498" r:id="rId37"/>
    <p:sldId id="467" r:id="rId38"/>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02"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9B839A-1E58-4811-95D4-8A1B250906D5}" v="1" dt="2024-01-22T13:19:16.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318" y="138"/>
      </p:cViewPr>
      <p:guideLst>
        <p:guide pos="302"/>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jördís Sveinsdóttir" userId="ba9f0339-c2fe-4602-a445-f6546e39832f" providerId="ADAL" clId="{AC449456-19AC-4E0E-9BB2-DBE0A244622A}"/>
    <pc:docChg chg="sldOrd">
      <pc:chgData name="Hjördís Sveinsdóttir" userId="ba9f0339-c2fe-4602-a445-f6546e39832f" providerId="ADAL" clId="{AC449456-19AC-4E0E-9BB2-DBE0A244622A}" dt="2021-11-29T13:11:17.470" v="0" actId="20578"/>
      <pc:docMkLst>
        <pc:docMk/>
      </pc:docMkLst>
      <pc:sldChg chg="ord">
        <pc:chgData name="Hjördís Sveinsdóttir" userId="ba9f0339-c2fe-4602-a445-f6546e39832f" providerId="ADAL" clId="{AC449456-19AC-4E0E-9BB2-DBE0A244622A}" dt="2021-11-29T13:11:17.470" v="0" actId="20578"/>
        <pc:sldMkLst>
          <pc:docMk/>
          <pc:sldMk cId="3498313081" sldId="262"/>
        </pc:sldMkLst>
      </pc:sldChg>
    </pc:docChg>
  </pc:docChgLst>
  <pc:docChgLst>
    <pc:chgData name="Jóhannes Bjarki Urbancic Tómasson" userId="9659e999-8a43-4eba-94d2-2c90027f1576" providerId="ADAL" clId="{CD988662-3D43-4E53-8D4F-57C26B5755E5}"/>
    <pc:docChg chg="undo custSel addSld delSld modSld sldOrd">
      <pc:chgData name="Jóhannes Bjarki Urbancic Tómasson" userId="9659e999-8a43-4eba-94d2-2c90027f1576" providerId="ADAL" clId="{CD988662-3D43-4E53-8D4F-57C26B5755E5}" dt="2021-11-08T21:45:20.882" v="116" actId="20578"/>
      <pc:docMkLst>
        <pc:docMk/>
      </pc:docMkLst>
      <pc:sldChg chg="modSp mod">
        <pc:chgData name="Jóhannes Bjarki Urbancic Tómasson" userId="9659e999-8a43-4eba-94d2-2c90027f1576" providerId="ADAL" clId="{CD988662-3D43-4E53-8D4F-57C26B5755E5}" dt="2021-11-08T21:45:19.175" v="114" actId="20577"/>
        <pc:sldMkLst>
          <pc:docMk/>
          <pc:sldMk cId="3498313081" sldId="262"/>
        </pc:sldMkLst>
        <pc:spChg chg="mod">
          <ac:chgData name="Jóhannes Bjarki Urbancic Tómasson" userId="9659e999-8a43-4eba-94d2-2c90027f1576" providerId="ADAL" clId="{CD988662-3D43-4E53-8D4F-57C26B5755E5}" dt="2021-11-08T21:45:19.175" v="114" actId="20577"/>
          <ac:spMkLst>
            <pc:docMk/>
            <pc:sldMk cId="3498313081" sldId="262"/>
            <ac:spMk id="2" creationId="{94481235-7225-4D91-9955-9132BDB3E301}"/>
          </ac:spMkLst>
        </pc:spChg>
        <pc:picChg chg="mod">
          <ac:chgData name="Jóhannes Bjarki Urbancic Tómasson" userId="9659e999-8a43-4eba-94d2-2c90027f1576" providerId="ADAL" clId="{CD988662-3D43-4E53-8D4F-57C26B5755E5}" dt="2021-11-08T21:45:12.717" v="104" actId="1076"/>
          <ac:picMkLst>
            <pc:docMk/>
            <pc:sldMk cId="3498313081" sldId="262"/>
            <ac:picMk id="5" creationId="{F524CB6D-A7D3-4891-BB28-F59A7385A56B}"/>
          </ac:picMkLst>
        </pc:picChg>
      </pc:sldChg>
      <pc:sldChg chg="add del">
        <pc:chgData name="Jóhannes Bjarki Urbancic Tómasson" userId="9659e999-8a43-4eba-94d2-2c90027f1576" providerId="ADAL" clId="{CD988662-3D43-4E53-8D4F-57C26B5755E5}" dt="2021-11-08T21:45:19.610" v="115" actId="47"/>
        <pc:sldMkLst>
          <pc:docMk/>
          <pc:sldMk cId="2065898246" sldId="276"/>
        </pc:sldMkLst>
      </pc:sldChg>
      <pc:sldChg chg="addSp delSp modSp">
        <pc:chgData name="Jóhannes Bjarki Urbancic Tómasson" userId="9659e999-8a43-4eba-94d2-2c90027f1576" providerId="ADAL" clId="{CD988662-3D43-4E53-8D4F-57C26B5755E5}" dt="2021-11-08T21:41:29.308" v="1" actId="478"/>
        <pc:sldMkLst>
          <pc:docMk/>
          <pc:sldMk cId="469950357" sldId="440"/>
        </pc:sldMkLst>
        <pc:spChg chg="add del mod">
          <ac:chgData name="Jóhannes Bjarki Urbancic Tómasson" userId="9659e999-8a43-4eba-94d2-2c90027f1576" providerId="ADAL" clId="{CD988662-3D43-4E53-8D4F-57C26B5755E5}" dt="2021-11-08T21:41:29.308" v="1" actId="478"/>
          <ac:spMkLst>
            <pc:docMk/>
            <pc:sldMk cId="469950357" sldId="440"/>
            <ac:spMk id="4" creationId="{1008E7F3-276D-460E-B5CC-1B4785F586BC}"/>
          </ac:spMkLst>
        </pc:spChg>
        <pc:picChg chg="add del">
          <ac:chgData name="Jóhannes Bjarki Urbancic Tómasson" userId="9659e999-8a43-4eba-94d2-2c90027f1576" providerId="ADAL" clId="{CD988662-3D43-4E53-8D4F-57C26B5755E5}" dt="2021-11-08T21:41:29.308" v="1" actId="478"/>
          <ac:picMkLst>
            <pc:docMk/>
            <pc:sldMk cId="469950357" sldId="440"/>
            <ac:picMk id="5" creationId="{104AB22C-48A7-4426-B7AA-6C22457A29CA}"/>
          </ac:picMkLst>
        </pc:picChg>
      </pc:sldChg>
      <pc:sldChg chg="ord">
        <pc:chgData name="Jóhannes Bjarki Urbancic Tómasson" userId="9659e999-8a43-4eba-94d2-2c90027f1576" providerId="ADAL" clId="{CD988662-3D43-4E53-8D4F-57C26B5755E5}" dt="2021-11-08T21:45:20.882" v="116" actId="20578"/>
        <pc:sldMkLst>
          <pc:docMk/>
          <pc:sldMk cId="1955738394" sldId="485"/>
        </pc:sldMkLst>
      </pc:sldChg>
      <pc:sldChg chg="modSp add del mod">
        <pc:chgData name="Jóhannes Bjarki Urbancic Tómasson" userId="9659e999-8a43-4eba-94d2-2c90027f1576" providerId="ADAL" clId="{CD988662-3D43-4E53-8D4F-57C26B5755E5}" dt="2021-11-08T21:45:11.268" v="102" actId="20577"/>
        <pc:sldMkLst>
          <pc:docMk/>
          <pc:sldMk cId="3675314072" sldId="488"/>
        </pc:sldMkLst>
        <pc:spChg chg="mod">
          <ac:chgData name="Jóhannes Bjarki Urbancic Tómasson" userId="9659e999-8a43-4eba-94d2-2c90027f1576" providerId="ADAL" clId="{CD988662-3D43-4E53-8D4F-57C26B5755E5}" dt="2021-11-08T21:45:11.268" v="102" actId="20577"/>
          <ac:spMkLst>
            <pc:docMk/>
            <pc:sldMk cId="3675314072" sldId="488"/>
            <ac:spMk id="2" creationId="{FC3BC969-A4C6-4904-8668-1105CF0118B3}"/>
          </ac:spMkLst>
        </pc:spChg>
      </pc:sldChg>
    </pc:docChg>
  </pc:docChgLst>
  <pc:docChgLst>
    <pc:chgData name="Ásdís Nína Magnúsdóttir" userId="S::asdism@ust.is::5601df6a-7e05-45a6-b0c0-ad6b8fddc89c" providerId="AD" clId="Web-{9328E9EF-F179-4DD0-A210-87F5DDD82909}"/>
    <pc:docChg chg="modSld">
      <pc:chgData name="Ásdís Nína Magnúsdóttir" userId="S::asdism@ust.is::5601df6a-7e05-45a6-b0c0-ad6b8fddc89c" providerId="AD" clId="Web-{9328E9EF-F179-4DD0-A210-87F5DDD82909}" dt="2021-06-30T11:56:10.448" v="0" actId="1076"/>
      <pc:docMkLst>
        <pc:docMk/>
      </pc:docMkLst>
      <pc:sldChg chg="modSp">
        <pc:chgData name="Ásdís Nína Magnúsdóttir" userId="S::asdism@ust.is::5601df6a-7e05-45a6-b0c0-ad6b8fddc89c" providerId="AD" clId="Web-{9328E9EF-F179-4DD0-A210-87F5DDD82909}" dt="2021-06-30T11:56:10.448" v="0" actId="1076"/>
        <pc:sldMkLst>
          <pc:docMk/>
          <pc:sldMk cId="1049283879" sldId="497"/>
        </pc:sldMkLst>
        <pc:spChg chg="mod">
          <ac:chgData name="Ásdís Nína Magnúsdóttir" userId="S::asdism@ust.is::5601df6a-7e05-45a6-b0c0-ad6b8fddc89c" providerId="AD" clId="Web-{9328E9EF-F179-4DD0-A210-87F5DDD82909}" dt="2021-06-30T11:56:10.448" v="0" actId="1076"/>
          <ac:spMkLst>
            <pc:docMk/>
            <pc:sldMk cId="1049283879" sldId="497"/>
            <ac:spMk id="2" creationId="{5FFC36BF-7991-4307-AF19-A6DDA4C2B70B}"/>
          </ac:spMkLst>
        </pc:spChg>
      </pc:sldChg>
    </pc:docChg>
  </pc:docChgLst>
  <pc:docChgLst>
    <pc:chgData name="Aðalbjörg Egilsdóttir - UST" userId="859c3050-1160-4e11-bcb9-cbaea11ddf21" providerId="ADAL" clId="{809B839A-1E58-4811-95D4-8A1B250906D5}"/>
    <pc:docChg chg="custSel delSld modSld">
      <pc:chgData name="Aðalbjörg Egilsdóttir - UST" userId="859c3050-1160-4e11-bcb9-cbaea11ddf21" providerId="ADAL" clId="{809B839A-1E58-4811-95D4-8A1B250906D5}" dt="2024-01-22T13:20:24.132" v="400" actId="20577"/>
      <pc:docMkLst>
        <pc:docMk/>
      </pc:docMkLst>
      <pc:sldChg chg="modSp mod">
        <pc:chgData name="Aðalbjörg Egilsdóttir - UST" userId="859c3050-1160-4e11-bcb9-cbaea11ddf21" providerId="ADAL" clId="{809B839A-1E58-4811-95D4-8A1B250906D5}" dt="2024-01-16T10:31:42.711" v="36" actId="20577"/>
        <pc:sldMkLst>
          <pc:docMk/>
          <pc:sldMk cId="2065898246" sldId="276"/>
        </pc:sldMkLst>
        <pc:spChg chg="mod">
          <ac:chgData name="Aðalbjörg Egilsdóttir - UST" userId="859c3050-1160-4e11-bcb9-cbaea11ddf21" providerId="ADAL" clId="{809B839A-1E58-4811-95D4-8A1B250906D5}" dt="2024-01-16T10:31:42.711" v="36" actId="20577"/>
          <ac:spMkLst>
            <pc:docMk/>
            <pc:sldMk cId="2065898246" sldId="276"/>
            <ac:spMk id="8" creationId="{BEFF31F2-95C9-42D8-9859-4C0EBF6EE246}"/>
          </ac:spMkLst>
        </pc:spChg>
      </pc:sldChg>
      <pc:sldChg chg="del">
        <pc:chgData name="Aðalbjörg Egilsdóttir - UST" userId="859c3050-1160-4e11-bcb9-cbaea11ddf21" providerId="ADAL" clId="{809B839A-1E58-4811-95D4-8A1B250906D5}" dt="2024-01-16T10:33:55.880" v="37" actId="47"/>
        <pc:sldMkLst>
          <pc:docMk/>
          <pc:sldMk cId="457654020" sldId="468"/>
        </pc:sldMkLst>
      </pc:sldChg>
      <pc:sldChg chg="modSp mod modNotesTx">
        <pc:chgData name="Aðalbjörg Egilsdóttir - UST" userId="859c3050-1160-4e11-bcb9-cbaea11ddf21" providerId="ADAL" clId="{809B839A-1E58-4811-95D4-8A1B250906D5}" dt="2024-01-22T13:20:24.132" v="400" actId="20577"/>
        <pc:sldMkLst>
          <pc:docMk/>
          <pc:sldMk cId="1955738394" sldId="485"/>
        </pc:sldMkLst>
        <pc:spChg chg="mod">
          <ac:chgData name="Aðalbjörg Egilsdóttir - UST" userId="859c3050-1160-4e11-bcb9-cbaea11ddf21" providerId="ADAL" clId="{809B839A-1E58-4811-95D4-8A1B250906D5}" dt="2024-01-22T13:19:25.271" v="110" actId="20577"/>
          <ac:spMkLst>
            <pc:docMk/>
            <pc:sldMk cId="1955738394" sldId="485"/>
            <ac:spMk id="2" creationId="{7FB46321-FE44-4A8D-B8CF-FC9C09E5D725}"/>
          </ac:spMkLst>
        </pc:spChg>
      </pc:sldChg>
      <pc:sldChg chg="modSp mod">
        <pc:chgData name="Aðalbjörg Egilsdóttir - UST" userId="859c3050-1160-4e11-bcb9-cbaea11ddf21" providerId="ADAL" clId="{809B839A-1E58-4811-95D4-8A1B250906D5}" dt="2024-01-16T10:34:03.869" v="53" actId="20577"/>
        <pc:sldMkLst>
          <pc:docMk/>
          <pc:sldMk cId="3335717419" sldId="498"/>
        </pc:sldMkLst>
        <pc:spChg chg="mod">
          <ac:chgData name="Aðalbjörg Egilsdóttir - UST" userId="859c3050-1160-4e11-bcb9-cbaea11ddf21" providerId="ADAL" clId="{809B839A-1E58-4811-95D4-8A1B250906D5}" dt="2024-01-16T10:34:03.869" v="53" actId="20577"/>
          <ac:spMkLst>
            <pc:docMk/>
            <pc:sldMk cId="3335717419" sldId="498"/>
            <ac:spMk id="8" creationId="{7BE018F1-54C3-4736-8F2C-AD36358AC55E}"/>
          </ac:spMkLst>
        </pc:spChg>
      </pc:sldChg>
    </pc:docChg>
  </pc:docChgLst>
  <pc:docChgLst>
    <pc:chgData name="Birgitta Steingrímsdóttir" userId="f4440f93-4b21-4987-ab16-757c33b54689" providerId="ADAL" clId="{E8F1C601-3D86-425D-AA8B-BED84E99F8FD}"/>
    <pc:docChg chg="modSld">
      <pc:chgData name="Birgitta Steingrímsdóttir" userId="f4440f93-4b21-4987-ab16-757c33b54689" providerId="ADAL" clId="{E8F1C601-3D86-425D-AA8B-BED84E99F8FD}" dt="2022-11-29T12:30:35.245" v="0" actId="571"/>
      <pc:docMkLst>
        <pc:docMk/>
      </pc:docMkLst>
      <pc:sldChg chg="addSp modSp">
        <pc:chgData name="Birgitta Steingrímsdóttir" userId="f4440f93-4b21-4987-ab16-757c33b54689" providerId="ADAL" clId="{E8F1C601-3D86-425D-AA8B-BED84E99F8FD}" dt="2022-11-29T12:30:35.245" v="0" actId="571"/>
        <pc:sldMkLst>
          <pc:docMk/>
          <pc:sldMk cId="3993014340" sldId="268"/>
        </pc:sldMkLst>
        <pc:picChg chg="add mod">
          <ac:chgData name="Birgitta Steingrímsdóttir" userId="f4440f93-4b21-4987-ab16-757c33b54689" providerId="ADAL" clId="{E8F1C601-3D86-425D-AA8B-BED84E99F8FD}" dt="2022-11-29T12:30:35.245" v="0" actId="571"/>
          <ac:picMkLst>
            <pc:docMk/>
            <pc:sldMk cId="3993014340" sldId="268"/>
            <ac:picMk id="12" creationId="{49517523-C8B1-48DA-8FE7-FAC978F30F10}"/>
          </ac:picMkLst>
        </pc:picChg>
        <pc:picChg chg="add mod">
          <ac:chgData name="Birgitta Steingrímsdóttir" userId="f4440f93-4b21-4987-ab16-757c33b54689" providerId="ADAL" clId="{E8F1C601-3D86-425D-AA8B-BED84E99F8FD}" dt="2022-11-29T12:30:35.245" v="0" actId="571"/>
          <ac:picMkLst>
            <pc:docMk/>
            <pc:sldMk cId="3993014340" sldId="268"/>
            <ac:picMk id="13" creationId="{801E4AFC-7A37-4A67-A01A-E12FFC0B5E07}"/>
          </ac:picMkLst>
        </pc:picChg>
        <pc:picChg chg="add mod">
          <ac:chgData name="Birgitta Steingrímsdóttir" userId="f4440f93-4b21-4987-ab16-757c33b54689" providerId="ADAL" clId="{E8F1C601-3D86-425D-AA8B-BED84E99F8FD}" dt="2022-11-29T12:30:35.245" v="0" actId="571"/>
          <ac:picMkLst>
            <pc:docMk/>
            <pc:sldMk cId="3993014340" sldId="268"/>
            <ac:picMk id="14" creationId="{4856E216-5F35-4C63-8655-ED8B5980C876}"/>
          </ac:picMkLst>
        </pc:picChg>
        <pc:picChg chg="add mod">
          <ac:chgData name="Birgitta Steingrímsdóttir" userId="f4440f93-4b21-4987-ab16-757c33b54689" providerId="ADAL" clId="{E8F1C601-3D86-425D-AA8B-BED84E99F8FD}" dt="2022-11-29T12:30:35.245" v="0" actId="571"/>
          <ac:picMkLst>
            <pc:docMk/>
            <pc:sldMk cId="3993014340" sldId="268"/>
            <ac:picMk id="15" creationId="{A2294849-89F2-4322-A03D-FCE61CFFB014}"/>
          </ac:picMkLst>
        </pc:picChg>
        <pc:picChg chg="add mod">
          <ac:chgData name="Birgitta Steingrímsdóttir" userId="f4440f93-4b21-4987-ab16-757c33b54689" providerId="ADAL" clId="{E8F1C601-3D86-425D-AA8B-BED84E99F8FD}" dt="2022-11-29T12:30:35.245" v="0" actId="571"/>
          <ac:picMkLst>
            <pc:docMk/>
            <pc:sldMk cId="3993014340" sldId="268"/>
            <ac:picMk id="16" creationId="{3393C17B-30E1-4EA1-BE0D-2471EE2C20B0}"/>
          </ac:picMkLst>
        </pc:picChg>
      </pc:sldChg>
    </pc:docChg>
  </pc:docChgLst>
  <pc:docChgLst>
    <pc:chgData name="Birgitta Steingrímsdóttir" userId="f4440f93-4b21-4987-ab16-757c33b54689" providerId="ADAL" clId="{8953ACDD-0B00-4F8A-8540-6C252D7D88A0}"/>
    <pc:docChg chg="custSel modSld">
      <pc:chgData name="Birgitta Steingrímsdóttir" userId="f4440f93-4b21-4987-ab16-757c33b54689" providerId="ADAL" clId="{8953ACDD-0B00-4F8A-8540-6C252D7D88A0}" dt="2021-01-27T09:52:34.631" v="19" actId="478"/>
      <pc:docMkLst>
        <pc:docMk/>
      </pc:docMkLst>
      <pc:sldChg chg="modSp mod">
        <pc:chgData name="Birgitta Steingrímsdóttir" userId="f4440f93-4b21-4987-ab16-757c33b54689" providerId="ADAL" clId="{8953ACDD-0B00-4F8A-8540-6C252D7D88A0}" dt="2021-01-27T09:35:09.674" v="17" actId="20577"/>
        <pc:sldMkLst>
          <pc:docMk/>
          <pc:sldMk cId="1036143661" sldId="256"/>
        </pc:sldMkLst>
        <pc:spChg chg="mod">
          <ac:chgData name="Birgitta Steingrímsdóttir" userId="f4440f93-4b21-4987-ab16-757c33b54689" providerId="ADAL" clId="{8953ACDD-0B00-4F8A-8540-6C252D7D88A0}" dt="2021-01-27T09:35:09.674" v="17" actId="20577"/>
          <ac:spMkLst>
            <pc:docMk/>
            <pc:sldMk cId="1036143661" sldId="256"/>
            <ac:spMk id="6" creationId="{8AFA6F95-C77D-4727-9637-E1D416824772}"/>
          </ac:spMkLst>
        </pc:spChg>
      </pc:sldChg>
      <pc:sldChg chg="modSp mod">
        <pc:chgData name="Birgitta Steingrímsdóttir" userId="f4440f93-4b21-4987-ab16-757c33b54689" providerId="ADAL" clId="{8953ACDD-0B00-4F8A-8540-6C252D7D88A0}" dt="2021-01-27T09:36:41.617" v="18" actId="1076"/>
        <pc:sldMkLst>
          <pc:docMk/>
          <pc:sldMk cId="3993014340" sldId="268"/>
        </pc:sldMkLst>
        <pc:spChg chg="mod">
          <ac:chgData name="Birgitta Steingrímsdóttir" userId="f4440f93-4b21-4987-ab16-757c33b54689" providerId="ADAL" clId="{8953ACDD-0B00-4F8A-8540-6C252D7D88A0}" dt="2021-01-27T09:36:41.617" v="18" actId="1076"/>
          <ac:spMkLst>
            <pc:docMk/>
            <pc:sldMk cId="3993014340" sldId="268"/>
            <ac:spMk id="4" creationId="{46028D60-D0F3-410B-849C-1B26A1A5D720}"/>
          </ac:spMkLst>
        </pc:spChg>
      </pc:sldChg>
      <pc:sldChg chg="delSp mod">
        <pc:chgData name="Birgitta Steingrímsdóttir" userId="f4440f93-4b21-4987-ab16-757c33b54689" providerId="ADAL" clId="{8953ACDD-0B00-4F8A-8540-6C252D7D88A0}" dt="2021-01-27T09:52:34.631" v="19" actId="478"/>
        <pc:sldMkLst>
          <pc:docMk/>
          <pc:sldMk cId="2881068638" sldId="406"/>
        </pc:sldMkLst>
        <pc:spChg chg="del">
          <ac:chgData name="Birgitta Steingrímsdóttir" userId="f4440f93-4b21-4987-ab16-757c33b54689" providerId="ADAL" clId="{8953ACDD-0B00-4F8A-8540-6C252D7D88A0}" dt="2021-01-27T09:52:34.631" v="19" actId="478"/>
          <ac:spMkLst>
            <pc:docMk/>
            <pc:sldMk cId="2881068638" sldId="406"/>
            <ac:spMk id="10" creationId="{5D03224D-AA90-434D-B4BF-E6CFCC9BC00D}"/>
          </ac:spMkLst>
        </pc:spChg>
      </pc:sldChg>
    </pc:docChg>
  </pc:docChgLst>
  <pc:docChgLst>
    <pc:chgData name="Gró Einarsdóttir" userId="71c63e5d-1640-4489-93da-d5eac4e83560" providerId="ADAL" clId="{90DDE10A-74B6-4D56-9196-4AB3FD9A409C}"/>
    <pc:docChg chg="undo custSel addSld delSld modSld sldOrd">
      <pc:chgData name="Gró Einarsdóttir" userId="71c63e5d-1640-4489-93da-d5eac4e83560" providerId="ADAL" clId="{90DDE10A-74B6-4D56-9196-4AB3FD9A409C}" dt="2021-01-28T09:04:40.998" v="908" actId="1076"/>
      <pc:docMkLst>
        <pc:docMk/>
      </pc:docMkLst>
      <pc:sldChg chg="addSp delSp modSp mod">
        <pc:chgData name="Gró Einarsdóttir" userId="71c63e5d-1640-4489-93da-d5eac4e83560" providerId="ADAL" clId="{90DDE10A-74B6-4D56-9196-4AB3FD9A409C}" dt="2021-01-26T09:49:26.315" v="146" actId="1076"/>
        <pc:sldMkLst>
          <pc:docMk/>
          <pc:sldMk cId="3993014340" sldId="268"/>
        </pc:sldMkLst>
        <pc:spChg chg="mod">
          <ac:chgData name="Gró Einarsdóttir" userId="71c63e5d-1640-4489-93da-d5eac4e83560" providerId="ADAL" clId="{90DDE10A-74B6-4D56-9196-4AB3FD9A409C}" dt="2021-01-26T09:42:42.397" v="77" actId="20577"/>
          <ac:spMkLst>
            <pc:docMk/>
            <pc:sldMk cId="3993014340" sldId="268"/>
            <ac:spMk id="4" creationId="{46028D60-D0F3-410B-849C-1B26A1A5D720}"/>
          </ac:spMkLst>
        </pc:spChg>
        <pc:picChg chg="add del mod">
          <ac:chgData name="Gró Einarsdóttir" userId="71c63e5d-1640-4489-93da-d5eac4e83560" providerId="ADAL" clId="{90DDE10A-74B6-4D56-9196-4AB3FD9A409C}" dt="2021-01-26T09:46:02.071" v="102" actId="478"/>
          <ac:picMkLst>
            <pc:docMk/>
            <pc:sldMk cId="3993014340" sldId="268"/>
            <ac:picMk id="3" creationId="{3318D6AE-5959-4A86-9778-21B371198405}"/>
          </ac:picMkLst>
        </pc:picChg>
        <pc:picChg chg="add del mod">
          <ac:chgData name="Gró Einarsdóttir" userId="71c63e5d-1640-4489-93da-d5eac4e83560" providerId="ADAL" clId="{90DDE10A-74B6-4D56-9196-4AB3FD9A409C}" dt="2021-01-26T09:45:59.986" v="99" actId="478"/>
          <ac:picMkLst>
            <pc:docMk/>
            <pc:sldMk cId="3993014340" sldId="268"/>
            <ac:picMk id="8" creationId="{A2240953-D8C6-450B-B7E6-340C4A6C16B2}"/>
          </ac:picMkLst>
        </pc:picChg>
        <pc:picChg chg="add del mod">
          <ac:chgData name="Gró Einarsdóttir" userId="71c63e5d-1640-4489-93da-d5eac4e83560" providerId="ADAL" clId="{90DDE10A-74B6-4D56-9196-4AB3FD9A409C}" dt="2021-01-26T09:45:59.410" v="98" actId="478"/>
          <ac:picMkLst>
            <pc:docMk/>
            <pc:sldMk cId="3993014340" sldId="268"/>
            <ac:picMk id="10" creationId="{301BC7BA-D693-47DE-87EF-93FEED19D5B4}"/>
          </ac:picMkLst>
        </pc:picChg>
        <pc:picChg chg="add del mod">
          <ac:chgData name="Gró Einarsdóttir" userId="71c63e5d-1640-4489-93da-d5eac4e83560" providerId="ADAL" clId="{90DDE10A-74B6-4D56-9196-4AB3FD9A409C}" dt="2021-01-26T09:46:00.585" v="100" actId="478"/>
          <ac:picMkLst>
            <pc:docMk/>
            <pc:sldMk cId="3993014340" sldId="268"/>
            <ac:picMk id="12" creationId="{22B0C097-C37D-4571-9114-32EBFBEBB577}"/>
          </ac:picMkLst>
        </pc:picChg>
        <pc:picChg chg="add del mod">
          <ac:chgData name="Gró Einarsdóttir" userId="71c63e5d-1640-4489-93da-d5eac4e83560" providerId="ADAL" clId="{90DDE10A-74B6-4D56-9196-4AB3FD9A409C}" dt="2021-01-26T09:46:01.266" v="101" actId="478"/>
          <ac:picMkLst>
            <pc:docMk/>
            <pc:sldMk cId="3993014340" sldId="268"/>
            <ac:picMk id="14" creationId="{619A555D-959E-42B5-8F5C-E53412714B52}"/>
          </ac:picMkLst>
        </pc:picChg>
        <pc:picChg chg="del mod">
          <ac:chgData name="Gró Einarsdóttir" userId="71c63e5d-1640-4489-93da-d5eac4e83560" providerId="ADAL" clId="{90DDE10A-74B6-4D56-9196-4AB3FD9A409C}" dt="2021-01-26T09:40:38.914" v="33" actId="478"/>
          <ac:picMkLst>
            <pc:docMk/>
            <pc:sldMk cId="3993014340" sldId="268"/>
            <ac:picMk id="15" creationId="{9D605F3E-BAFF-4A87-9411-EF8668F56B66}"/>
          </ac:picMkLst>
        </pc:picChg>
        <pc:picChg chg="del mod">
          <ac:chgData name="Gró Einarsdóttir" userId="71c63e5d-1640-4489-93da-d5eac4e83560" providerId="ADAL" clId="{90DDE10A-74B6-4D56-9196-4AB3FD9A409C}" dt="2021-01-26T09:40:02.682" v="22" actId="478"/>
          <ac:picMkLst>
            <pc:docMk/>
            <pc:sldMk cId="3993014340" sldId="268"/>
            <ac:picMk id="16" creationId="{4DA25C4B-54D8-47BD-B66C-23594D91F090}"/>
          </ac:picMkLst>
        </pc:picChg>
        <pc:picChg chg="del mod">
          <ac:chgData name="Gró Einarsdóttir" userId="71c63e5d-1640-4489-93da-d5eac4e83560" providerId="ADAL" clId="{90DDE10A-74B6-4D56-9196-4AB3FD9A409C}" dt="2021-01-26T09:40:29.748" v="29" actId="478"/>
          <ac:picMkLst>
            <pc:docMk/>
            <pc:sldMk cId="3993014340" sldId="268"/>
            <ac:picMk id="17" creationId="{D6F0AFD7-A826-45E0-BE74-587AD22D98B7}"/>
          </ac:picMkLst>
        </pc:picChg>
        <pc:picChg chg="del mod">
          <ac:chgData name="Gró Einarsdóttir" userId="71c63e5d-1640-4489-93da-d5eac4e83560" providerId="ADAL" clId="{90DDE10A-74B6-4D56-9196-4AB3FD9A409C}" dt="2021-01-26T09:39:58.849" v="20" actId="478"/>
          <ac:picMkLst>
            <pc:docMk/>
            <pc:sldMk cId="3993014340" sldId="268"/>
            <ac:picMk id="18" creationId="{2158F63A-1174-460D-8D3C-FF100461DE97}"/>
          </ac:picMkLst>
        </pc:picChg>
        <pc:picChg chg="del mod">
          <ac:chgData name="Gró Einarsdóttir" userId="71c63e5d-1640-4489-93da-d5eac4e83560" providerId="ADAL" clId="{90DDE10A-74B6-4D56-9196-4AB3FD9A409C}" dt="2021-01-26T09:40:33.450" v="31" actId="478"/>
          <ac:picMkLst>
            <pc:docMk/>
            <pc:sldMk cId="3993014340" sldId="268"/>
            <ac:picMk id="19" creationId="{5074F10D-8337-46D8-8A21-673EEB0A28BB}"/>
          </ac:picMkLst>
        </pc:picChg>
        <pc:picChg chg="del mod">
          <ac:chgData name="Gró Einarsdóttir" userId="71c63e5d-1640-4489-93da-d5eac4e83560" providerId="ADAL" clId="{90DDE10A-74B6-4D56-9196-4AB3FD9A409C}" dt="2021-01-26T09:40:56.282" v="38" actId="478"/>
          <ac:picMkLst>
            <pc:docMk/>
            <pc:sldMk cId="3993014340" sldId="268"/>
            <ac:picMk id="20" creationId="{38945C42-6C6C-4FC4-991D-B1487BA7B628}"/>
          </ac:picMkLst>
        </pc:picChg>
        <pc:picChg chg="add del mod">
          <ac:chgData name="Gró Einarsdóttir" userId="71c63e5d-1640-4489-93da-d5eac4e83560" providerId="ADAL" clId="{90DDE10A-74B6-4D56-9196-4AB3FD9A409C}" dt="2021-01-26T09:46:02.662" v="103" actId="478"/>
          <ac:picMkLst>
            <pc:docMk/>
            <pc:sldMk cId="3993014340" sldId="268"/>
            <ac:picMk id="22" creationId="{86BA1CE8-89BB-494A-811E-161DBB00EF6E}"/>
          </ac:picMkLst>
        </pc:picChg>
        <pc:picChg chg="add del mod">
          <ac:chgData name="Gró Einarsdóttir" userId="71c63e5d-1640-4489-93da-d5eac4e83560" providerId="ADAL" clId="{90DDE10A-74B6-4D56-9196-4AB3FD9A409C}" dt="2021-01-26T09:45:58.887" v="97" actId="478"/>
          <ac:picMkLst>
            <pc:docMk/>
            <pc:sldMk cId="3993014340" sldId="268"/>
            <ac:picMk id="24" creationId="{07C6DE75-FE57-4AA5-ADA1-CBBAAF247902}"/>
          </ac:picMkLst>
        </pc:picChg>
        <pc:picChg chg="add mod">
          <ac:chgData name="Gró Einarsdóttir" userId="71c63e5d-1640-4489-93da-d5eac4e83560" providerId="ADAL" clId="{90DDE10A-74B6-4D56-9196-4AB3FD9A409C}" dt="2021-01-26T09:46:37.338" v="109" actId="1076"/>
          <ac:picMkLst>
            <pc:docMk/>
            <pc:sldMk cId="3993014340" sldId="268"/>
            <ac:picMk id="26" creationId="{C21ACCAD-888B-4FC7-A82A-FCABE0E7A936}"/>
          </ac:picMkLst>
        </pc:picChg>
        <pc:picChg chg="add mod">
          <ac:chgData name="Gró Einarsdóttir" userId="71c63e5d-1640-4489-93da-d5eac4e83560" providerId="ADAL" clId="{90DDE10A-74B6-4D56-9196-4AB3FD9A409C}" dt="2021-01-26T09:47:28.170" v="121" actId="1076"/>
          <ac:picMkLst>
            <pc:docMk/>
            <pc:sldMk cId="3993014340" sldId="268"/>
            <ac:picMk id="28" creationId="{C863C97D-801D-472C-B5BA-D716FAD4E70C}"/>
          </ac:picMkLst>
        </pc:picChg>
        <pc:picChg chg="add mod">
          <ac:chgData name="Gró Einarsdóttir" userId="71c63e5d-1640-4489-93da-d5eac4e83560" providerId="ADAL" clId="{90DDE10A-74B6-4D56-9196-4AB3FD9A409C}" dt="2021-01-26T09:47:34.675" v="123" actId="14100"/>
          <ac:picMkLst>
            <pc:docMk/>
            <pc:sldMk cId="3993014340" sldId="268"/>
            <ac:picMk id="30" creationId="{8907B480-ED91-4790-8867-547904F05AA5}"/>
          </ac:picMkLst>
        </pc:picChg>
        <pc:picChg chg="add mod">
          <ac:chgData name="Gró Einarsdóttir" userId="71c63e5d-1640-4489-93da-d5eac4e83560" providerId="ADAL" clId="{90DDE10A-74B6-4D56-9196-4AB3FD9A409C}" dt="2021-01-26T09:47:58.434" v="128" actId="1076"/>
          <ac:picMkLst>
            <pc:docMk/>
            <pc:sldMk cId="3993014340" sldId="268"/>
            <ac:picMk id="32" creationId="{7E841597-01E1-4433-9557-5DB8EC1CD930}"/>
          </ac:picMkLst>
        </pc:picChg>
        <pc:picChg chg="add mod">
          <ac:chgData name="Gró Einarsdóttir" userId="71c63e5d-1640-4489-93da-d5eac4e83560" providerId="ADAL" clId="{90DDE10A-74B6-4D56-9196-4AB3FD9A409C}" dt="2021-01-26T09:48:24.754" v="133" actId="1076"/>
          <ac:picMkLst>
            <pc:docMk/>
            <pc:sldMk cId="3993014340" sldId="268"/>
            <ac:picMk id="34" creationId="{CB0D469D-9F41-4414-964C-2FC902C31819}"/>
          </ac:picMkLst>
        </pc:picChg>
        <pc:picChg chg="add mod">
          <ac:chgData name="Gró Einarsdóttir" userId="71c63e5d-1640-4489-93da-d5eac4e83560" providerId="ADAL" clId="{90DDE10A-74B6-4D56-9196-4AB3FD9A409C}" dt="2021-01-26T09:48:52.514" v="138" actId="1076"/>
          <ac:picMkLst>
            <pc:docMk/>
            <pc:sldMk cId="3993014340" sldId="268"/>
            <ac:picMk id="36" creationId="{EB8F6E56-6FBB-4084-9371-A768CB4B6FE2}"/>
          </ac:picMkLst>
        </pc:picChg>
        <pc:picChg chg="add mod">
          <ac:chgData name="Gró Einarsdóttir" userId="71c63e5d-1640-4489-93da-d5eac4e83560" providerId="ADAL" clId="{90DDE10A-74B6-4D56-9196-4AB3FD9A409C}" dt="2021-01-26T09:49:26.315" v="146" actId="1076"/>
          <ac:picMkLst>
            <pc:docMk/>
            <pc:sldMk cId="3993014340" sldId="268"/>
            <ac:picMk id="38" creationId="{10A5346E-6F29-471A-AC31-7A96FE145479}"/>
          </ac:picMkLst>
        </pc:picChg>
      </pc:sldChg>
      <pc:sldChg chg="addSp delSp modSp mod">
        <pc:chgData name="Gró Einarsdóttir" userId="71c63e5d-1640-4489-93da-d5eac4e83560" providerId="ADAL" clId="{90DDE10A-74B6-4D56-9196-4AB3FD9A409C}" dt="2021-01-28T09:04:40.998" v="908" actId="1076"/>
        <pc:sldMkLst>
          <pc:docMk/>
          <pc:sldMk cId="457654020" sldId="468"/>
        </pc:sldMkLst>
        <pc:spChg chg="add mod">
          <ac:chgData name="Gró Einarsdóttir" userId="71c63e5d-1640-4489-93da-d5eac4e83560" providerId="ADAL" clId="{90DDE10A-74B6-4D56-9196-4AB3FD9A409C}" dt="2021-01-28T09:04:40.998" v="908" actId="1076"/>
          <ac:spMkLst>
            <pc:docMk/>
            <pc:sldMk cId="457654020" sldId="468"/>
            <ac:spMk id="15" creationId="{B27DB673-2E10-4344-B2FB-3BFD66384897}"/>
          </ac:spMkLst>
        </pc:spChg>
        <pc:picChg chg="add del mod modCrop">
          <ac:chgData name="Gró Einarsdóttir" userId="71c63e5d-1640-4489-93da-d5eac4e83560" providerId="ADAL" clId="{90DDE10A-74B6-4D56-9196-4AB3FD9A409C}" dt="2021-01-28T09:03:06.230" v="892" actId="478"/>
          <ac:picMkLst>
            <pc:docMk/>
            <pc:sldMk cId="457654020" sldId="468"/>
            <ac:picMk id="2" creationId="{39642E85-0A59-4E33-9065-275A635B85F5}"/>
          </ac:picMkLst>
        </pc:picChg>
        <pc:picChg chg="add del mod">
          <ac:chgData name="Gró Einarsdóttir" userId="71c63e5d-1640-4489-93da-d5eac4e83560" providerId="ADAL" clId="{90DDE10A-74B6-4D56-9196-4AB3FD9A409C}" dt="2021-01-28T09:01:44.963" v="878" actId="478"/>
          <ac:picMkLst>
            <pc:docMk/>
            <pc:sldMk cId="457654020" sldId="468"/>
            <ac:picMk id="5" creationId="{0B1AE129-1F05-4EE3-8D13-56C1102ACAD3}"/>
          </ac:picMkLst>
        </pc:picChg>
        <pc:picChg chg="add del mod modCrop">
          <ac:chgData name="Gró Einarsdóttir" userId="71c63e5d-1640-4489-93da-d5eac4e83560" providerId="ADAL" clId="{90DDE10A-74B6-4D56-9196-4AB3FD9A409C}" dt="2021-01-28T09:02:38.679" v="885" actId="478"/>
          <ac:picMkLst>
            <pc:docMk/>
            <pc:sldMk cId="457654020" sldId="468"/>
            <ac:picMk id="7" creationId="{26FA3957-508E-4081-A93D-1279C60A227B}"/>
          </ac:picMkLst>
        </pc:picChg>
        <pc:picChg chg="add mod">
          <ac:chgData name="Gró Einarsdóttir" userId="71c63e5d-1640-4489-93da-d5eac4e83560" providerId="ADAL" clId="{90DDE10A-74B6-4D56-9196-4AB3FD9A409C}" dt="2021-01-28T09:03:10.630" v="893" actId="1076"/>
          <ac:picMkLst>
            <pc:docMk/>
            <pc:sldMk cId="457654020" sldId="468"/>
            <ac:picMk id="9" creationId="{24E6C8D0-31EE-4BB3-ACBA-073B52A20E7B}"/>
          </ac:picMkLst>
        </pc:picChg>
        <pc:picChg chg="add mod modCrop">
          <ac:chgData name="Gró Einarsdóttir" userId="71c63e5d-1640-4489-93da-d5eac4e83560" providerId="ADAL" clId="{90DDE10A-74B6-4D56-9196-4AB3FD9A409C}" dt="2021-01-28T09:03:36.166" v="898" actId="18131"/>
          <ac:picMkLst>
            <pc:docMk/>
            <pc:sldMk cId="457654020" sldId="468"/>
            <ac:picMk id="12" creationId="{D9566DE4-54E6-46D2-AC73-4C34837446D0}"/>
          </ac:picMkLst>
        </pc:picChg>
        <pc:picChg chg="add del mod">
          <ac:chgData name="Gró Einarsdóttir" userId="71c63e5d-1640-4489-93da-d5eac4e83560" providerId="ADAL" clId="{90DDE10A-74B6-4D56-9196-4AB3FD9A409C}" dt="2021-01-28T09:03:17.597" v="895" actId="478"/>
          <ac:picMkLst>
            <pc:docMk/>
            <pc:sldMk cId="457654020" sldId="468"/>
            <ac:picMk id="13" creationId="{E12D4680-8075-482C-BFBB-8C31F643DEFF}"/>
          </ac:picMkLst>
        </pc:picChg>
        <pc:picChg chg="add del mod modCrop">
          <ac:chgData name="Gró Einarsdóttir" userId="71c63e5d-1640-4489-93da-d5eac4e83560" providerId="ADAL" clId="{90DDE10A-74B6-4D56-9196-4AB3FD9A409C}" dt="2021-01-28T09:03:05.300" v="891" actId="478"/>
          <ac:picMkLst>
            <pc:docMk/>
            <pc:sldMk cId="457654020" sldId="468"/>
            <ac:picMk id="14" creationId="{A5BAC2C6-1C7C-47B3-93C9-F61C0204FB72}"/>
          </ac:picMkLst>
        </pc:picChg>
      </pc:sldChg>
      <pc:sldChg chg="modSp mod">
        <pc:chgData name="Gró Einarsdóttir" userId="71c63e5d-1640-4489-93da-d5eac4e83560" providerId="ADAL" clId="{90DDE10A-74B6-4D56-9196-4AB3FD9A409C}" dt="2021-01-27T15:27:59.217" v="862" actId="20577"/>
        <pc:sldMkLst>
          <pc:docMk/>
          <pc:sldMk cId="93118989" sldId="489"/>
        </pc:sldMkLst>
        <pc:spChg chg="mod">
          <ac:chgData name="Gró Einarsdóttir" userId="71c63e5d-1640-4489-93da-d5eac4e83560" providerId="ADAL" clId="{90DDE10A-74B6-4D56-9196-4AB3FD9A409C}" dt="2021-01-27T15:27:59.217" v="862" actId="20577"/>
          <ac:spMkLst>
            <pc:docMk/>
            <pc:sldMk cId="93118989" sldId="489"/>
            <ac:spMk id="2" creationId="{5FFC36BF-7991-4307-AF19-A6DDA4C2B70B}"/>
          </ac:spMkLst>
        </pc:spChg>
      </pc:sldChg>
      <pc:sldChg chg="addSp delSp modSp add del mod ord">
        <pc:chgData name="Gró Einarsdóttir" userId="71c63e5d-1640-4489-93da-d5eac4e83560" providerId="ADAL" clId="{90DDE10A-74B6-4D56-9196-4AB3FD9A409C}" dt="2021-01-26T09:50:49.469" v="149" actId="47"/>
        <pc:sldMkLst>
          <pc:docMk/>
          <pc:sldMk cId="2413458577" sldId="500"/>
        </pc:sldMkLst>
        <pc:spChg chg="del mod">
          <ac:chgData name="Gró Einarsdóttir" userId="71c63e5d-1640-4489-93da-d5eac4e83560" providerId="ADAL" clId="{90DDE10A-74B6-4D56-9196-4AB3FD9A409C}" dt="2021-01-26T09:45:52.593" v="96"/>
          <ac:spMkLst>
            <pc:docMk/>
            <pc:sldMk cId="2413458577" sldId="500"/>
            <ac:spMk id="2" creationId="{5FFC36BF-7991-4307-AF19-A6DDA4C2B70B}"/>
          </ac:spMkLst>
        </pc:spChg>
        <pc:picChg chg="add del mod">
          <ac:chgData name="Gró Einarsdóttir" userId="71c63e5d-1640-4489-93da-d5eac4e83560" providerId="ADAL" clId="{90DDE10A-74B6-4D56-9196-4AB3FD9A409C}" dt="2021-01-26T09:45:47.781" v="93" actId="478"/>
          <ac:picMkLst>
            <pc:docMk/>
            <pc:sldMk cId="2413458577" sldId="500"/>
            <ac:picMk id="4" creationId="{87BA13FF-ADAA-45F3-B514-EC46B16F569B}"/>
          </ac:picMkLst>
        </pc:picChg>
        <pc:picChg chg="del">
          <ac:chgData name="Gró Einarsdóttir" userId="71c63e5d-1640-4489-93da-d5eac4e83560" providerId="ADAL" clId="{90DDE10A-74B6-4D56-9196-4AB3FD9A409C}" dt="2021-01-26T09:44:16.395" v="88" actId="478"/>
          <ac:picMkLst>
            <pc:docMk/>
            <pc:sldMk cId="2413458577" sldId="500"/>
            <ac:picMk id="8" creationId="{A3CBA64F-6D53-4CA5-9B0D-AE87DC1D1591}"/>
          </ac:picMkLst>
        </pc:picChg>
      </pc:sldChg>
      <pc:sldChg chg="addSp delSp modSp add mod">
        <pc:chgData name="Gró Einarsdóttir" userId="71c63e5d-1640-4489-93da-d5eac4e83560" providerId="ADAL" clId="{90DDE10A-74B6-4D56-9196-4AB3FD9A409C}" dt="2021-01-26T09:58:33.906" v="749"/>
        <pc:sldMkLst>
          <pc:docMk/>
          <pc:sldMk cId="4136383325" sldId="500"/>
        </pc:sldMkLst>
        <pc:spChg chg="mod">
          <ac:chgData name="Gró Einarsdóttir" userId="71c63e5d-1640-4489-93da-d5eac4e83560" providerId="ADAL" clId="{90DDE10A-74B6-4D56-9196-4AB3FD9A409C}" dt="2021-01-26T09:58:25.738" v="747" actId="20577"/>
          <ac:spMkLst>
            <pc:docMk/>
            <pc:sldMk cId="4136383325" sldId="500"/>
            <ac:spMk id="2" creationId="{5FFC36BF-7991-4307-AF19-A6DDA4C2B70B}"/>
          </ac:spMkLst>
        </pc:spChg>
        <pc:spChg chg="add del">
          <ac:chgData name="Gró Einarsdóttir" userId="71c63e5d-1640-4489-93da-d5eac4e83560" providerId="ADAL" clId="{90DDE10A-74B6-4D56-9196-4AB3FD9A409C}" dt="2021-01-26T09:53:52.678" v="238"/>
          <ac:spMkLst>
            <pc:docMk/>
            <pc:sldMk cId="4136383325" sldId="500"/>
            <ac:spMk id="7" creationId="{BD15B5B9-5670-4971-B7EF-57FDEE1F4430}"/>
          </ac:spMkLst>
        </pc:spChg>
        <pc:spChg chg="add del mod">
          <ac:chgData name="Gró Einarsdóttir" userId="71c63e5d-1640-4489-93da-d5eac4e83560" providerId="ADAL" clId="{90DDE10A-74B6-4D56-9196-4AB3FD9A409C}" dt="2021-01-26T09:58:33.906" v="749"/>
          <ac:spMkLst>
            <pc:docMk/>
            <pc:sldMk cId="4136383325" sldId="500"/>
            <ac:spMk id="9" creationId="{98BEC95E-031E-41AF-9AC5-21C1DD310585}"/>
          </ac:spMkLst>
        </pc:spChg>
        <pc:picChg chg="add mod">
          <ac:chgData name="Gró Einarsdóttir" userId="71c63e5d-1640-4489-93da-d5eac4e83560" providerId="ADAL" clId="{90DDE10A-74B6-4D56-9196-4AB3FD9A409C}" dt="2021-01-26T09:51:13.497" v="158" actId="1076"/>
          <ac:picMkLst>
            <pc:docMk/>
            <pc:sldMk cId="4136383325" sldId="500"/>
            <ac:picMk id="4" creationId="{E0C86E45-829E-478A-94E6-1A93748C937A}"/>
          </ac:picMkLst>
        </pc:picChg>
        <pc:picChg chg="del mod">
          <ac:chgData name="Gró Einarsdóttir" userId="71c63e5d-1640-4489-93da-d5eac4e83560" providerId="ADAL" clId="{90DDE10A-74B6-4D56-9196-4AB3FD9A409C}" dt="2021-01-26T09:50:56.924" v="152" actId="478"/>
          <ac:picMkLst>
            <pc:docMk/>
            <pc:sldMk cId="4136383325" sldId="500"/>
            <ac:picMk id="8" creationId="{BA3A8AEA-4387-4365-B710-044515E7B925}"/>
          </ac:picMkLst>
        </pc:picChg>
      </pc:sldChg>
      <pc:sldChg chg="addSp delSp modSp add mod">
        <pc:chgData name="Gró Einarsdóttir" userId="71c63e5d-1640-4489-93da-d5eac4e83560" providerId="ADAL" clId="{90DDE10A-74B6-4D56-9196-4AB3FD9A409C}" dt="2021-01-26T10:02:28.897" v="860" actId="1076"/>
        <pc:sldMkLst>
          <pc:docMk/>
          <pc:sldMk cId="3143392994" sldId="501"/>
        </pc:sldMkLst>
        <pc:spChg chg="mod">
          <ac:chgData name="Gró Einarsdóttir" userId="71c63e5d-1640-4489-93da-d5eac4e83560" providerId="ADAL" clId="{90DDE10A-74B6-4D56-9196-4AB3FD9A409C}" dt="2021-01-26T09:59:37.154" v="850" actId="20577"/>
          <ac:spMkLst>
            <pc:docMk/>
            <pc:sldMk cId="3143392994" sldId="501"/>
            <ac:spMk id="7" creationId="{458E9C74-D58F-4B85-B078-A8165CBF1641}"/>
          </ac:spMkLst>
        </pc:spChg>
        <pc:picChg chg="add del mod">
          <ac:chgData name="Gró Einarsdóttir" userId="71c63e5d-1640-4489-93da-d5eac4e83560" providerId="ADAL" clId="{90DDE10A-74B6-4D56-9196-4AB3FD9A409C}" dt="2021-01-26T10:01:40.747" v="853" actId="478"/>
          <ac:picMkLst>
            <pc:docMk/>
            <pc:sldMk cId="3143392994" sldId="501"/>
            <ac:picMk id="2" creationId="{833752DC-7702-4DA5-A55E-6E876078AC79}"/>
          </ac:picMkLst>
        </pc:picChg>
        <pc:picChg chg="del">
          <ac:chgData name="Gró Einarsdóttir" userId="71c63e5d-1640-4489-93da-d5eac4e83560" providerId="ADAL" clId="{90DDE10A-74B6-4D56-9196-4AB3FD9A409C}" dt="2021-01-26T09:52:00.927" v="191" actId="478"/>
          <ac:picMkLst>
            <pc:docMk/>
            <pc:sldMk cId="3143392994" sldId="501"/>
            <ac:picMk id="3" creationId="{A53D1AA6-3C56-44A7-A0A4-E3516172BCC4}"/>
          </ac:picMkLst>
        </pc:picChg>
        <pc:picChg chg="add mod modCrop">
          <ac:chgData name="Gró Einarsdóttir" userId="71c63e5d-1640-4489-93da-d5eac4e83560" providerId="ADAL" clId="{90DDE10A-74B6-4D56-9196-4AB3FD9A409C}" dt="2021-01-26T10:02:28.897" v="860" actId="1076"/>
          <ac:picMkLst>
            <pc:docMk/>
            <pc:sldMk cId="3143392994" sldId="501"/>
            <ac:picMk id="4" creationId="{3FB705EF-3ECA-48E6-9C2C-56709139F466}"/>
          </ac:picMkLst>
        </pc:picChg>
      </pc:sldChg>
    </pc:docChg>
  </pc:docChgLst>
  <pc:docChgLst>
    <pc:chgData name="Þorbjörg Sandra Bakke" userId="a147aa54-f1c5-497a-98bf-c27c10f0f64b" providerId="ADAL" clId="{3AC02091-9B42-497F-89C8-46B38CC4F697}"/>
    <pc:docChg chg="modSld">
      <pc:chgData name="Þorbjörg Sandra Bakke" userId="a147aa54-f1c5-497a-98bf-c27c10f0f64b" providerId="ADAL" clId="{3AC02091-9B42-497F-89C8-46B38CC4F697}" dt="2021-10-01T14:25:16.026" v="3" actId="20577"/>
      <pc:docMkLst>
        <pc:docMk/>
      </pc:docMkLst>
      <pc:sldChg chg="modSp mod">
        <pc:chgData name="Þorbjörg Sandra Bakke" userId="a147aa54-f1c5-497a-98bf-c27c10f0f64b" providerId="ADAL" clId="{3AC02091-9B42-497F-89C8-46B38CC4F697}" dt="2021-09-01T11:09:59.202" v="1" actId="1076"/>
        <pc:sldMkLst>
          <pc:docMk/>
          <pc:sldMk cId="2881068638" sldId="406"/>
        </pc:sldMkLst>
        <pc:picChg chg="mod">
          <ac:chgData name="Þorbjörg Sandra Bakke" userId="a147aa54-f1c5-497a-98bf-c27c10f0f64b" providerId="ADAL" clId="{3AC02091-9B42-497F-89C8-46B38CC4F697}" dt="2021-09-01T11:09:59.202" v="1" actId="1076"/>
          <ac:picMkLst>
            <pc:docMk/>
            <pc:sldMk cId="2881068638" sldId="406"/>
            <ac:picMk id="13" creationId="{6993A208-2A15-4533-983B-BFFEC1BCE747}"/>
          </ac:picMkLst>
        </pc:picChg>
      </pc:sldChg>
      <pc:sldChg chg="modSp mod">
        <pc:chgData name="Þorbjörg Sandra Bakke" userId="a147aa54-f1c5-497a-98bf-c27c10f0f64b" providerId="ADAL" clId="{3AC02091-9B42-497F-89C8-46B38CC4F697}" dt="2021-10-01T14:25:16.026" v="3" actId="20577"/>
        <pc:sldMkLst>
          <pc:docMk/>
          <pc:sldMk cId="4098230995" sldId="458"/>
        </pc:sldMkLst>
        <pc:spChg chg="mod">
          <ac:chgData name="Þorbjörg Sandra Bakke" userId="a147aa54-f1c5-497a-98bf-c27c10f0f64b" providerId="ADAL" clId="{3AC02091-9B42-497F-89C8-46B38CC4F697}" dt="2021-10-01T14:25:16.026" v="3" actId="20577"/>
          <ac:spMkLst>
            <pc:docMk/>
            <pc:sldMk cId="4098230995" sldId="458"/>
            <ac:spMk id="10" creationId="{6B34AAA7-CABE-490E-889E-8768539E696B}"/>
          </ac:spMkLst>
        </pc:spChg>
        <pc:spChg chg="mod">
          <ac:chgData name="Þorbjörg Sandra Bakke" userId="a147aa54-f1c5-497a-98bf-c27c10f0f64b" providerId="ADAL" clId="{3AC02091-9B42-497F-89C8-46B38CC4F697}" dt="2021-10-01T14:24:55.986" v="2" actId="20577"/>
          <ac:spMkLst>
            <pc:docMk/>
            <pc:sldMk cId="4098230995" sldId="458"/>
            <ac:spMk id="13" creationId="{062E85B5-4080-4827-BAB4-5114A8D7BB3F}"/>
          </ac:spMkLst>
        </pc:spChg>
      </pc:sldChg>
    </pc:docChg>
  </pc:docChgLst>
  <pc:docChgLst>
    <pc:chgData name="Þorbjörg Sandra Bakke" userId="S::thorbjorgb@ust.is::a147aa54-f1c5-497a-98bf-c27c10f0f64b" providerId="AD" clId="Web-{12229D56-FC26-4FD9-BFDB-BA55A53C04DD}"/>
    <pc:docChg chg="modSld">
      <pc:chgData name="Þorbjörg Sandra Bakke" userId="S::thorbjorgb@ust.is::a147aa54-f1c5-497a-98bf-c27c10f0f64b" providerId="AD" clId="Web-{12229D56-FC26-4FD9-BFDB-BA55A53C04DD}" dt="2021-08-30T15:48:49.393" v="6" actId="14100"/>
      <pc:docMkLst>
        <pc:docMk/>
      </pc:docMkLst>
      <pc:sldChg chg="addSp delSp modSp">
        <pc:chgData name="Þorbjörg Sandra Bakke" userId="S::thorbjorgb@ust.is::a147aa54-f1c5-497a-98bf-c27c10f0f64b" providerId="AD" clId="Web-{12229D56-FC26-4FD9-BFDB-BA55A53C04DD}" dt="2021-08-30T15:48:49.393" v="6" actId="14100"/>
        <pc:sldMkLst>
          <pc:docMk/>
          <pc:sldMk cId="457654020" sldId="468"/>
        </pc:sldMkLst>
        <pc:picChg chg="add del mod">
          <ac:chgData name="Þorbjörg Sandra Bakke" userId="S::thorbjorgb@ust.is::a147aa54-f1c5-497a-98bf-c27c10f0f64b" providerId="AD" clId="Web-{12229D56-FC26-4FD9-BFDB-BA55A53C04DD}" dt="2021-08-30T15:48:49.393" v="6" actId="14100"/>
          <ac:picMkLst>
            <pc:docMk/>
            <pc:sldMk cId="457654020" sldId="468"/>
            <ac:picMk id="9" creationId="{24E6C8D0-31EE-4BB3-ACBA-073B52A20E7B}"/>
          </ac:picMkLst>
        </pc:picChg>
        <pc:picChg chg="mod">
          <ac:chgData name="Þorbjörg Sandra Bakke" userId="S::thorbjorgb@ust.is::a147aa54-f1c5-497a-98bf-c27c10f0f64b" providerId="AD" clId="Web-{12229D56-FC26-4FD9-BFDB-BA55A53C04DD}" dt="2021-08-30T15:48:46.471" v="5" actId="1076"/>
          <ac:picMkLst>
            <pc:docMk/>
            <pc:sldMk cId="457654020" sldId="468"/>
            <ac:picMk id="12" creationId="{D9566DE4-54E6-46D2-AC73-4C34837446D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en-U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en-U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en-U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en-U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en-U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en-U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en-U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en-U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444DC-5AF4-4F36-A0FF-A178BDBDAB27}" type="datetimeFigureOut">
              <a:rPr lang="is-IS" smtClean="0"/>
              <a:t>22.1.2024</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E0F52-FFB0-4A94-90CF-EC61AF016D4D}" type="slidenum">
              <a:rPr lang="is-IS" smtClean="0"/>
              <a:t>‹#›</a:t>
            </a:fld>
            <a:endParaRPr lang="is-IS"/>
          </a:p>
        </p:txBody>
      </p:sp>
    </p:spTree>
    <p:extLst>
      <p:ext uri="{BB962C8B-B14F-4D97-AF65-F5344CB8AC3E}">
        <p14:creationId xmlns:p14="http://schemas.microsoft.com/office/powerpoint/2010/main" val="1461854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1A7E0F52-FFB0-4A94-90CF-EC61AF016D4D}" type="slidenum">
              <a:rPr lang="is-IS" smtClean="0"/>
              <a:t>1</a:t>
            </a:fld>
            <a:endParaRPr lang="is-IS"/>
          </a:p>
        </p:txBody>
      </p:sp>
    </p:spTree>
    <p:extLst>
      <p:ext uri="{BB962C8B-B14F-4D97-AF65-F5344CB8AC3E}">
        <p14:creationId xmlns:p14="http://schemas.microsoft.com/office/powerpoint/2010/main" val="73121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00795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0976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5191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err="1">
                <a:solidFill>
                  <a:schemeClr val="tx1"/>
                </a:solidFill>
                <a:effectLst/>
                <a:latin typeface="+mn-lt"/>
                <a:ea typeface="+mn-ea"/>
                <a:cs typeface="+mn-cs"/>
              </a:rPr>
              <a:t>Svanurinn</a:t>
            </a:r>
            <a:r>
              <a:rPr lang="en-GB" sz="1200" b="0" i="0" kern="1200">
                <a:solidFill>
                  <a:schemeClr val="tx1"/>
                </a:solidFill>
                <a:effectLst/>
                <a:latin typeface="+mn-lt"/>
                <a:ea typeface="+mn-ea"/>
                <a:cs typeface="+mn-cs"/>
              </a:rPr>
              <a:t> er </a:t>
            </a:r>
            <a:r>
              <a:rPr lang="en-GB" sz="1200" b="0" i="0" kern="1200" err="1">
                <a:solidFill>
                  <a:schemeClr val="tx1"/>
                </a:solidFill>
                <a:effectLst/>
                <a:latin typeface="+mn-lt"/>
                <a:ea typeface="+mn-ea"/>
                <a:cs typeface="+mn-cs"/>
              </a:rPr>
              <a:t>opinbert</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norrænt</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umhverfismerki</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Strangar</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kröfur</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Svansins</a:t>
            </a:r>
            <a:r>
              <a:rPr lang="en-GB" sz="1200" b="0" i="0" kern="1200">
                <a:solidFill>
                  <a:schemeClr val="tx1"/>
                </a:solidFill>
                <a:effectLst/>
                <a:latin typeface="+mn-lt"/>
                <a:ea typeface="+mn-ea"/>
                <a:cs typeface="+mn-cs"/>
              </a:rPr>
              <a:t> um </a:t>
            </a:r>
            <a:r>
              <a:rPr lang="en-GB" sz="1200" b="1" i="0" u="sng" kern="1200" err="1">
                <a:solidFill>
                  <a:schemeClr val="tx1"/>
                </a:solidFill>
                <a:effectLst/>
                <a:latin typeface="+mn-lt"/>
                <a:ea typeface="+mn-ea"/>
                <a:cs typeface="+mn-cs"/>
              </a:rPr>
              <a:t>lágmörkun</a:t>
            </a:r>
            <a:r>
              <a:rPr lang="en-GB" sz="1200" b="1" i="0" u="sng" kern="1200">
                <a:solidFill>
                  <a:schemeClr val="tx1"/>
                </a:solidFill>
                <a:effectLst/>
                <a:latin typeface="+mn-lt"/>
                <a:ea typeface="+mn-ea"/>
                <a:cs typeface="+mn-cs"/>
              </a:rPr>
              <a:t> </a:t>
            </a:r>
            <a:r>
              <a:rPr lang="en-GB" sz="1200" b="1" i="0" u="sng" kern="1200" err="1">
                <a:solidFill>
                  <a:schemeClr val="tx1"/>
                </a:solidFill>
                <a:effectLst/>
                <a:latin typeface="+mn-lt"/>
                <a:ea typeface="+mn-ea"/>
                <a:cs typeface="+mn-cs"/>
              </a:rPr>
              <a:t>umhverfisáhrifa</a:t>
            </a:r>
            <a:r>
              <a:rPr lang="en-GB" sz="1200" b="1" i="0" u="sng"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tryggja</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að</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Svansmerkt</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vara</a:t>
            </a:r>
            <a:r>
              <a:rPr lang="en-GB" sz="1200" b="0" i="0" kern="1200">
                <a:solidFill>
                  <a:schemeClr val="tx1"/>
                </a:solidFill>
                <a:effectLst/>
                <a:latin typeface="+mn-lt"/>
                <a:ea typeface="+mn-ea"/>
                <a:cs typeface="+mn-cs"/>
              </a:rPr>
              <a:t> er </a:t>
            </a:r>
            <a:r>
              <a:rPr lang="en-GB" sz="1200" b="0" i="0" kern="1200" err="1">
                <a:solidFill>
                  <a:schemeClr val="tx1"/>
                </a:solidFill>
                <a:effectLst/>
                <a:latin typeface="+mn-lt"/>
                <a:ea typeface="+mn-ea"/>
                <a:cs typeface="+mn-cs"/>
              </a:rPr>
              <a:t>betri</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fyrir</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umhverfið</a:t>
            </a:r>
            <a:r>
              <a:rPr lang="en-GB" sz="1200" b="0" i="0" kern="1200">
                <a:solidFill>
                  <a:schemeClr val="tx1"/>
                </a:solidFill>
                <a:effectLst/>
                <a:latin typeface="+mn-lt"/>
                <a:ea typeface="+mn-ea"/>
                <a:cs typeface="+mn-cs"/>
              </a:rPr>
              <a:t> og </a:t>
            </a:r>
            <a:r>
              <a:rPr lang="en-GB" sz="1200" b="0" i="0" kern="1200" err="1">
                <a:solidFill>
                  <a:schemeClr val="tx1"/>
                </a:solidFill>
                <a:effectLst/>
                <a:latin typeface="+mn-lt"/>
                <a:ea typeface="+mn-ea"/>
                <a:cs typeface="+mn-cs"/>
              </a:rPr>
              <a:t>heilsuna</a:t>
            </a:r>
            <a:r>
              <a:rPr lang="en-GB" sz="1200" b="0" i="0" kern="1200">
                <a:solidFill>
                  <a:schemeClr val="tx1"/>
                </a:solidFill>
                <a:effectLst/>
                <a:latin typeface="+mn-lt"/>
                <a:ea typeface="+mn-ea"/>
                <a:cs typeface="+mn-cs"/>
              </a:rPr>
              <a:t>.</a:t>
            </a:r>
            <a:r>
              <a:rPr lang="en-GB"/>
              <a:t> </a:t>
            </a:r>
            <a:endParaRPr lang="en-GB" sz="1200" b="0" i="0" kern="1200">
              <a:solidFill>
                <a:schemeClr val="tx1"/>
              </a:solidFill>
              <a:effectLst/>
              <a:latin typeface="+mn-lt"/>
              <a:ea typeface="+mn-ea"/>
              <a:cs typeface="+mn-cs"/>
            </a:endParaRPr>
          </a:p>
          <a:p>
            <a:r>
              <a:rPr lang="en-GB" sz="1200" b="0" i="0" kern="1200" err="1">
                <a:solidFill>
                  <a:schemeClr val="tx1"/>
                </a:solidFill>
                <a:effectLst/>
                <a:latin typeface="+mn-lt"/>
                <a:ea typeface="+mn-ea"/>
                <a:cs typeface="+mn-cs"/>
              </a:rPr>
              <a:t>Þannig</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að</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þegar</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við</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veljum</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Svansmerkta</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vöru</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og</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þjónustu</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stuðlum</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við</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að</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betra</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umhverfi</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og</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bættri</a:t>
            </a:r>
            <a:r>
              <a:rPr lang="en-GB" sz="1200" b="0" i="0" kern="1200">
                <a:solidFill>
                  <a:schemeClr val="tx1"/>
                </a:solidFill>
                <a:effectLst/>
                <a:latin typeface="+mn-lt"/>
                <a:ea typeface="+mn-ea"/>
                <a:cs typeface="+mn-cs"/>
              </a:rPr>
              <a:t> </a:t>
            </a:r>
            <a:r>
              <a:rPr lang="en-GB" err="1"/>
              <a:t>heilsu</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án</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þess</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að</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fórna</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gæðum</a:t>
            </a:r>
            <a:r>
              <a:rPr lang="en-GB" sz="1200" b="0" i="0" kern="1200">
                <a:solidFill>
                  <a:schemeClr val="tx1"/>
                </a:solidFill>
                <a:effectLst/>
                <a:latin typeface="+mn-lt"/>
                <a:ea typeface="+mn-ea"/>
                <a:cs typeface="+mn-cs"/>
              </a:rPr>
              <a:t>.</a:t>
            </a:r>
          </a:p>
          <a:p>
            <a:endParaRPr lang="en-GB" sz="1200" b="0" i="0" kern="1200">
              <a:solidFill>
                <a:schemeClr val="tx1"/>
              </a:solidFill>
              <a:effectLst/>
              <a:latin typeface="+mn-lt"/>
              <a:ea typeface="+mn-ea"/>
              <a:cs typeface="+mn-cs"/>
            </a:endParaRPr>
          </a:p>
          <a:p>
            <a:endParaRPr lang="is-I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B91FE-22EE-4D7A-A989-FC70F5723B99}"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61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67702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B91FE-22EE-4D7A-A989-FC70F5723B99}"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505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57163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B91FE-22EE-4D7A-A989-FC70F5723B99}"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887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4870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1" i="0" kern="1200">
                <a:solidFill>
                  <a:schemeClr val="tx1"/>
                </a:solidFill>
                <a:effectLst/>
                <a:latin typeface="+mn-lt"/>
                <a:ea typeface="+mn-ea"/>
                <a:cs typeface="+mn-cs"/>
              </a:rPr>
              <a:t>Orkumerki EU </a:t>
            </a:r>
            <a:r>
              <a:rPr lang="is-IS" sz="1200" b="0" i="0" kern="1200">
                <a:solidFill>
                  <a:schemeClr val="tx1"/>
                </a:solidFill>
                <a:effectLst/>
                <a:latin typeface="+mn-lt"/>
                <a:ea typeface="+mn-ea"/>
                <a:cs typeface="+mn-cs"/>
              </a:rPr>
              <a:t>- Merkið sýnir ör sem bendir ýmist á græna eða rauða liti þar sem grænt táknar sparneytni í orkunotkun en rautt þýðir mikil orkunotkun.</a:t>
            </a:r>
            <a:br>
              <a:rPr lang="is-IS" sz="1200" b="0" i="0" kern="1200">
                <a:solidFill>
                  <a:schemeClr val="tx1"/>
                </a:solidFill>
                <a:effectLst/>
                <a:latin typeface="+mn-lt"/>
                <a:ea typeface="+mn-ea"/>
                <a:cs typeface="+mn-cs"/>
              </a:rPr>
            </a:br>
            <a:r>
              <a:rPr lang="is-IS" sz="1200" b="0" i="0" kern="1200">
                <a:solidFill>
                  <a:schemeClr val="tx1"/>
                </a:solidFill>
                <a:effectLst/>
                <a:latin typeface="+mn-lt"/>
                <a:ea typeface="+mn-ea"/>
                <a:cs typeface="+mn-cs"/>
              </a:rPr>
              <a:t>Fyrir stærri raftæki; ísskápa, uppþvottavélar, sjónvörp osfrv. Nota bene þessir vöruflokkar SKULU vera merktir með merkinu.</a:t>
            </a:r>
          </a:p>
          <a:p>
            <a:endParaRPr lang="is-IS" sz="1200" b="0" i="0" kern="1200">
              <a:solidFill>
                <a:schemeClr val="tx1"/>
              </a:solidFill>
              <a:effectLst/>
              <a:latin typeface="+mn-lt"/>
              <a:ea typeface="+mn-ea"/>
              <a:cs typeface="+mn-cs"/>
            </a:endParaRPr>
          </a:p>
          <a:p>
            <a:r>
              <a:rPr lang="is-IS" sz="1200" b="1" i="0" kern="1200">
                <a:solidFill>
                  <a:schemeClr val="tx1"/>
                </a:solidFill>
                <a:effectLst/>
                <a:latin typeface="+mn-lt"/>
                <a:ea typeface="+mn-ea"/>
                <a:cs typeface="+mn-cs"/>
              </a:rPr>
              <a:t>Energy Star </a:t>
            </a:r>
            <a:r>
              <a:rPr lang="is-IS" sz="1200" b="0" i="0" kern="1200">
                <a:solidFill>
                  <a:schemeClr val="tx1"/>
                </a:solidFill>
                <a:effectLst/>
                <a:latin typeface="+mn-lt"/>
                <a:ea typeface="+mn-ea"/>
                <a:cs typeface="+mn-cs"/>
              </a:rPr>
              <a:t>er valfrjáls merking fyrir sparneytin skrifstofutæki, til að mynda tölvur, tölvuskjái, prentara og ljósritunarvélar. Vörurnar skulu vera sparneytnar á orku, bæði við notkun og í dvala. Til að hljóta Energy Star verða vörur að fara sjálfkrafa í dvala eða slökkva á sér þegar þær eru ekki í notkun.  </a:t>
            </a:r>
          </a:p>
          <a:p>
            <a:endParaRPr lang="is-IS" sz="1200" b="0" i="0" kern="1200">
              <a:solidFill>
                <a:schemeClr val="tx1"/>
              </a:solidFill>
              <a:effectLst/>
              <a:latin typeface="+mn-lt"/>
              <a:ea typeface="+mn-ea"/>
              <a:cs typeface="+mn-cs"/>
            </a:endParaRPr>
          </a:p>
          <a:p>
            <a:r>
              <a:rPr lang="is-IS" sz="1200" b="0" i="0" kern="1200">
                <a:solidFill>
                  <a:schemeClr val="tx1"/>
                </a:solidFill>
                <a:effectLst/>
                <a:latin typeface="+mn-lt"/>
                <a:ea typeface="+mn-ea"/>
                <a:cs typeface="+mn-cs"/>
              </a:rPr>
              <a:t>Vörur sem merktar eru </a:t>
            </a:r>
            <a:r>
              <a:rPr lang="is-IS" sz="1200" b="1" i="0" kern="1200">
                <a:solidFill>
                  <a:schemeClr val="tx1"/>
                </a:solidFill>
                <a:effectLst/>
                <a:latin typeface="+mn-lt"/>
                <a:ea typeface="+mn-ea"/>
                <a:cs typeface="+mn-cs"/>
              </a:rPr>
              <a:t>TCO merkinu </a:t>
            </a:r>
            <a:r>
              <a:rPr lang="is-IS" sz="1200" b="0" i="0" kern="1200">
                <a:solidFill>
                  <a:schemeClr val="tx1"/>
                </a:solidFill>
                <a:effectLst/>
                <a:latin typeface="+mn-lt"/>
                <a:ea typeface="+mn-ea"/>
                <a:cs typeface="+mn-cs"/>
              </a:rPr>
              <a:t>mega ekki innihalda klór – eða brómeruð eldvarnarefni. TCO merktar vörur eru endurvinnanlegar.</a:t>
            </a:r>
            <a:br>
              <a:rPr lang="is-IS"/>
            </a:br>
            <a:r>
              <a:rPr lang="is-IS" sz="1200" b="0" i="0" kern="1200">
                <a:solidFill>
                  <a:schemeClr val="tx1"/>
                </a:solidFill>
                <a:effectLst/>
                <a:latin typeface="+mn-lt"/>
                <a:ea typeface="+mn-ea"/>
                <a:cs typeface="+mn-cs"/>
              </a:rPr>
              <a:t>TCO gerir meðal annars kröfur um :</a:t>
            </a:r>
            <a:br>
              <a:rPr lang="is-IS"/>
            </a:br>
            <a:r>
              <a:rPr lang="is-IS" sz="1200" b="0" i="0" kern="1200">
                <a:solidFill>
                  <a:schemeClr val="tx1"/>
                </a:solidFill>
                <a:effectLst/>
                <a:latin typeface="+mn-lt"/>
                <a:ea typeface="+mn-ea"/>
                <a:cs typeface="+mn-cs"/>
              </a:rPr>
              <a:t>•    Góð myndgæði á skjám</a:t>
            </a:r>
            <a:br>
              <a:rPr lang="is-IS"/>
            </a:br>
            <a:r>
              <a:rPr lang="is-IS" sz="1200" b="0" i="0" kern="1200">
                <a:solidFill>
                  <a:schemeClr val="tx1"/>
                </a:solidFill>
                <a:effectLst/>
                <a:latin typeface="+mn-lt"/>
                <a:ea typeface="+mn-ea"/>
                <a:cs typeface="+mn-cs"/>
              </a:rPr>
              <a:t>•    Minni hitalosun frá vörum og þar af leiðandi minni orkunotkun og betri loftgæði innandyra</a:t>
            </a:r>
            <a:br>
              <a:rPr lang="is-IS"/>
            </a:br>
            <a:r>
              <a:rPr lang="is-IS" sz="1200" b="0" i="0" kern="1200">
                <a:solidFill>
                  <a:schemeClr val="tx1"/>
                </a:solidFill>
                <a:effectLst/>
                <a:latin typeface="+mn-lt"/>
                <a:ea typeface="+mn-ea"/>
                <a:cs typeface="+mn-cs"/>
              </a:rPr>
              <a:t>•    Minni losun þungmálma, brómeraðra eldvarnarefna og annarra efna.</a:t>
            </a:r>
          </a:p>
          <a:p>
            <a:endParaRPr lang="is-IS" sz="1200" b="0" i="0" kern="1200">
              <a:solidFill>
                <a:schemeClr val="tx1"/>
              </a:solidFill>
              <a:effectLst/>
              <a:latin typeface="+mn-lt"/>
              <a:ea typeface="+mn-ea"/>
              <a:cs typeface="+mn-cs"/>
            </a:endParaRPr>
          </a:p>
          <a:p>
            <a:r>
              <a:rPr lang="is-IS" sz="1200" b="1" i="0" kern="1200">
                <a:solidFill>
                  <a:schemeClr val="tx1"/>
                </a:solidFill>
                <a:effectLst/>
                <a:latin typeface="+mn-lt"/>
                <a:ea typeface="+mn-ea"/>
                <a:cs typeface="+mn-cs"/>
              </a:rPr>
              <a:t>Raftækjamerkið</a:t>
            </a:r>
          </a:p>
          <a:p>
            <a:r>
              <a:rPr lang="is-IS" sz="1200" b="0" i="0" kern="1200">
                <a:solidFill>
                  <a:schemeClr val="tx1"/>
                </a:solidFill>
                <a:effectLst/>
                <a:latin typeface="+mn-lt"/>
                <a:ea typeface="+mn-ea"/>
                <a:cs typeface="+mn-cs"/>
              </a:rPr>
              <a:t>Á raf- og rafeindatækjum sem skila skal til endurvinnslu er lítil mynd af yfirstrikaðri sorptunnu á hjólum eins og hér er sýnt. Þetta merki er að finna t.d. á raftækjum, rafhlöðum og sparperum.</a:t>
            </a:r>
            <a:br>
              <a:rPr lang="is-IS"/>
            </a:br>
            <a:r>
              <a:rPr lang="is-IS" sz="1200" b="0" i="0" kern="1200">
                <a:solidFill>
                  <a:schemeClr val="tx1"/>
                </a:solidFill>
                <a:effectLst/>
                <a:latin typeface="+mn-lt"/>
                <a:ea typeface="+mn-ea"/>
                <a:cs typeface="+mn-cs"/>
              </a:rPr>
              <a:t>Merkið þýðir að ekki má henda vörunni í ruslafötuna, heldur ber að skila því til endurvinnslu.Öll ný raftæki skulu bera raftækjamerkið. Raftækja úrgangur er bæði hættulegur og sístækkandi úrgangsflokkur. Raf- og rafeindatæki innihalda fjölda efna sem slæm eru fyrir umhverfið, einkum þungmálma. Merkið skal vera sýnilegt, læsilegt og óafmáanlegt.</a:t>
            </a:r>
          </a:p>
          <a:p>
            <a:endParaRPr lang="is-IS"/>
          </a:p>
        </p:txBody>
      </p:sp>
      <p:sp>
        <p:nvSpPr>
          <p:cNvPr id="4" name="Slide Number Placeholder 3"/>
          <p:cNvSpPr>
            <a:spLocks noGrp="1"/>
          </p:cNvSpPr>
          <p:nvPr>
            <p:ph type="sldNum" sz="quarter" idx="5"/>
          </p:nvPr>
        </p:nvSpPr>
        <p:spPr/>
        <p:txBody>
          <a:bodyPr/>
          <a:lstStyle/>
          <a:p>
            <a:fld id="{D4D7B9F0-A7E0-984B-A9BD-02ECF9DE6041}" type="slidenum">
              <a:rPr lang="en-US" smtClean="0"/>
              <a:t>20</a:t>
            </a:fld>
            <a:endParaRPr lang="en-US"/>
          </a:p>
        </p:txBody>
      </p:sp>
    </p:spTree>
    <p:extLst>
      <p:ext uri="{BB962C8B-B14F-4D97-AF65-F5344CB8AC3E}">
        <p14:creationId xmlns:p14="http://schemas.microsoft.com/office/powerpoint/2010/main" val="3612041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17988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81943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73452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42192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41711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53791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36284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B5B91FE-22EE-4D7A-A989-FC70F5723B99}" type="slidenum">
              <a:rPr lang="is-IS" smtClean="0"/>
              <a:t>27</a:t>
            </a:fld>
            <a:endParaRPr lang="is-IS"/>
          </a:p>
        </p:txBody>
      </p:sp>
    </p:spTree>
    <p:extLst>
      <p:ext uri="{BB962C8B-B14F-4D97-AF65-F5344CB8AC3E}">
        <p14:creationId xmlns:p14="http://schemas.microsoft.com/office/powerpoint/2010/main" val="2045911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05253BD-CFCB-450F-A78D-141E96816D4C}"/>
              </a:ext>
            </a:extLst>
          </p:cNvPr>
          <p:cNvSpPr>
            <a:spLocks noGrp="1"/>
          </p:cNvSpPr>
          <p:nvPr>
            <p:ph type="body" idx="1"/>
          </p:nvPr>
        </p:nvSpPr>
        <p:spPr/>
        <p:txBody>
          <a:bodyPr/>
          <a:lstStyle/>
          <a:p>
            <a:endParaRPr lang="is-I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B91FE-22EE-4D7A-A989-FC70F5723B99}"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827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1A7E0F52-FFB0-4A94-90CF-EC61AF016D4D}" type="slidenum">
              <a:rPr lang="is-IS" smtClean="0"/>
              <a:t>30</a:t>
            </a:fld>
            <a:endParaRPr lang="is-IS"/>
          </a:p>
        </p:txBody>
      </p:sp>
    </p:spTree>
    <p:extLst>
      <p:ext uri="{BB962C8B-B14F-4D97-AF65-F5344CB8AC3E}">
        <p14:creationId xmlns:p14="http://schemas.microsoft.com/office/powerpoint/2010/main" val="316486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B91FE-22EE-4D7A-A989-FC70F5723B99}"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260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1A7E0F52-FFB0-4A94-90CF-EC61AF016D4D}" type="slidenum">
              <a:rPr lang="is-IS" smtClean="0"/>
              <a:t>31</a:t>
            </a:fld>
            <a:endParaRPr lang="is-IS"/>
          </a:p>
        </p:txBody>
      </p:sp>
    </p:spTree>
    <p:extLst>
      <p:ext uri="{BB962C8B-B14F-4D97-AF65-F5344CB8AC3E}">
        <p14:creationId xmlns:p14="http://schemas.microsoft.com/office/powerpoint/2010/main" val="377976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 Nýtt markmið hefur verið sett hjá Evrópusambandinu um 55% samdrátt í losun gróðurhúsalofttegudna m.v. árið 1990. Hlutdeild Íslands af því markmiði hefur ekki verið ákvörðuð þegar þessar glærur voru síðast uppfærðar.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B91FE-22EE-4D7A-A989-FC70F5723B99}"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49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B5B91FE-22EE-4D7A-A989-FC70F5723B99}" type="slidenum">
              <a:rPr lang="is-IS" smtClean="0"/>
              <a:t>5</a:t>
            </a:fld>
            <a:endParaRPr lang="is-IS"/>
          </a:p>
        </p:txBody>
      </p:sp>
    </p:spTree>
    <p:extLst>
      <p:ext uri="{BB962C8B-B14F-4D97-AF65-F5344CB8AC3E}">
        <p14:creationId xmlns:p14="http://schemas.microsoft.com/office/powerpoint/2010/main" val="641728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B91FE-22EE-4D7A-A989-FC70F5723B99}"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832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B91FE-22EE-4D7A-A989-FC70F5723B99}"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231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B5B91FE-22EE-4D7A-A989-FC70F5723B99}" type="slidenum">
              <a:rPr lang="is-IS" smtClean="0"/>
              <a:t>8</a:t>
            </a:fld>
            <a:endParaRPr lang="is-IS"/>
          </a:p>
        </p:txBody>
      </p:sp>
    </p:spTree>
    <p:extLst>
      <p:ext uri="{BB962C8B-B14F-4D97-AF65-F5344CB8AC3E}">
        <p14:creationId xmlns:p14="http://schemas.microsoft.com/office/powerpoint/2010/main" val="1366015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73AFB1-A287-47F9-9115-005281DB0892}" type="slidenum">
              <a:rPr kumimoji="0" lang="is-I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is-I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52834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6265-9831-43CA-A758-81C5982A52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s-IS"/>
          </a:p>
        </p:txBody>
      </p:sp>
      <p:sp>
        <p:nvSpPr>
          <p:cNvPr id="3" name="Subtitle 2">
            <a:extLst>
              <a:ext uri="{FF2B5EF4-FFF2-40B4-BE49-F238E27FC236}">
                <a16:creationId xmlns:a16="http://schemas.microsoft.com/office/drawing/2014/main" id="{12E73D53-F365-4B89-B1B9-82EA9CA82C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a:p>
        </p:txBody>
      </p:sp>
      <p:sp>
        <p:nvSpPr>
          <p:cNvPr id="4" name="Date Placeholder 3">
            <a:extLst>
              <a:ext uri="{FF2B5EF4-FFF2-40B4-BE49-F238E27FC236}">
                <a16:creationId xmlns:a16="http://schemas.microsoft.com/office/drawing/2014/main" id="{8676692B-B739-4381-876A-595B9B3C7E31}"/>
              </a:ext>
            </a:extLst>
          </p:cNvPr>
          <p:cNvSpPr>
            <a:spLocks noGrp="1"/>
          </p:cNvSpPr>
          <p:nvPr>
            <p:ph type="dt" sz="half" idx="10"/>
          </p:nvPr>
        </p:nvSpPr>
        <p:spPr/>
        <p:txBody>
          <a:bodyPr/>
          <a:lstStyle/>
          <a:p>
            <a:fld id="{00A3C801-5FBC-4EBA-94EB-16ADA3D13C75}" type="datetimeFigureOut">
              <a:rPr lang="is-IS" smtClean="0"/>
              <a:t>22.1.2024</a:t>
            </a:fld>
            <a:endParaRPr lang="is-IS"/>
          </a:p>
        </p:txBody>
      </p:sp>
      <p:sp>
        <p:nvSpPr>
          <p:cNvPr id="5" name="Footer Placeholder 4">
            <a:extLst>
              <a:ext uri="{FF2B5EF4-FFF2-40B4-BE49-F238E27FC236}">
                <a16:creationId xmlns:a16="http://schemas.microsoft.com/office/drawing/2014/main" id="{E83932EF-EB2C-4C4D-BB53-CDE969984663}"/>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7F77FB56-A517-4D99-A765-A4C593D48D35}"/>
              </a:ext>
            </a:extLst>
          </p:cNvPr>
          <p:cNvSpPr>
            <a:spLocks noGrp="1"/>
          </p:cNvSpPr>
          <p:nvPr>
            <p:ph type="sldNum" sz="quarter" idx="12"/>
          </p:nvPr>
        </p:nvSpPr>
        <p:spPr/>
        <p:txBody>
          <a:bodyPr/>
          <a:lstStyle/>
          <a:p>
            <a:fld id="{FD687EA5-8FDB-4EAD-A67F-8B7445EEBE59}" type="slidenum">
              <a:rPr lang="is-IS" smtClean="0"/>
              <a:t>‹#›</a:t>
            </a:fld>
            <a:endParaRPr lang="is-IS"/>
          </a:p>
        </p:txBody>
      </p:sp>
    </p:spTree>
    <p:extLst>
      <p:ext uri="{BB962C8B-B14F-4D97-AF65-F5344CB8AC3E}">
        <p14:creationId xmlns:p14="http://schemas.microsoft.com/office/powerpoint/2010/main" val="24323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E7E4-22C0-45E8-A1D2-64A0D984C879}"/>
              </a:ext>
            </a:extLst>
          </p:cNvPr>
          <p:cNvSpPr>
            <a:spLocks noGrp="1"/>
          </p:cNvSpPr>
          <p:nvPr>
            <p:ph type="title"/>
          </p:nvPr>
        </p:nvSpPr>
        <p:spPr/>
        <p:txBody>
          <a:bodyPr/>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E113BDCB-B9B8-4B77-AE44-0BF6A51B48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7F1466B3-4902-4F91-98D2-A412DA221485}"/>
              </a:ext>
            </a:extLst>
          </p:cNvPr>
          <p:cNvSpPr>
            <a:spLocks noGrp="1"/>
          </p:cNvSpPr>
          <p:nvPr>
            <p:ph type="dt" sz="half" idx="10"/>
          </p:nvPr>
        </p:nvSpPr>
        <p:spPr/>
        <p:txBody>
          <a:bodyPr/>
          <a:lstStyle/>
          <a:p>
            <a:fld id="{00A3C801-5FBC-4EBA-94EB-16ADA3D13C75}" type="datetimeFigureOut">
              <a:rPr lang="is-IS" smtClean="0"/>
              <a:t>22.1.2024</a:t>
            </a:fld>
            <a:endParaRPr lang="is-IS"/>
          </a:p>
        </p:txBody>
      </p:sp>
      <p:sp>
        <p:nvSpPr>
          <p:cNvPr id="5" name="Footer Placeholder 4">
            <a:extLst>
              <a:ext uri="{FF2B5EF4-FFF2-40B4-BE49-F238E27FC236}">
                <a16:creationId xmlns:a16="http://schemas.microsoft.com/office/drawing/2014/main" id="{C5AE04BD-6B52-4FEF-947E-39CC51281E02}"/>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CB32D106-E071-447C-AC43-859C50CCAB10}"/>
              </a:ext>
            </a:extLst>
          </p:cNvPr>
          <p:cNvSpPr>
            <a:spLocks noGrp="1"/>
          </p:cNvSpPr>
          <p:nvPr>
            <p:ph type="sldNum" sz="quarter" idx="12"/>
          </p:nvPr>
        </p:nvSpPr>
        <p:spPr/>
        <p:txBody>
          <a:bodyPr/>
          <a:lstStyle/>
          <a:p>
            <a:fld id="{FD687EA5-8FDB-4EAD-A67F-8B7445EEBE59}" type="slidenum">
              <a:rPr lang="is-IS" smtClean="0"/>
              <a:t>‹#›</a:t>
            </a:fld>
            <a:endParaRPr lang="is-IS"/>
          </a:p>
        </p:txBody>
      </p:sp>
    </p:spTree>
    <p:extLst>
      <p:ext uri="{BB962C8B-B14F-4D97-AF65-F5344CB8AC3E}">
        <p14:creationId xmlns:p14="http://schemas.microsoft.com/office/powerpoint/2010/main" val="948113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34F3F0-14AA-4B62-92E6-0F01F33F0F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10A15DC0-D6F6-4DD2-BB38-121DD36CE0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A354146B-EF50-4076-8794-DEF34AF6C527}"/>
              </a:ext>
            </a:extLst>
          </p:cNvPr>
          <p:cNvSpPr>
            <a:spLocks noGrp="1"/>
          </p:cNvSpPr>
          <p:nvPr>
            <p:ph type="dt" sz="half" idx="10"/>
          </p:nvPr>
        </p:nvSpPr>
        <p:spPr/>
        <p:txBody>
          <a:bodyPr/>
          <a:lstStyle/>
          <a:p>
            <a:fld id="{00A3C801-5FBC-4EBA-94EB-16ADA3D13C75}" type="datetimeFigureOut">
              <a:rPr lang="is-IS" smtClean="0"/>
              <a:t>22.1.2024</a:t>
            </a:fld>
            <a:endParaRPr lang="is-IS"/>
          </a:p>
        </p:txBody>
      </p:sp>
      <p:sp>
        <p:nvSpPr>
          <p:cNvPr id="5" name="Footer Placeholder 4">
            <a:extLst>
              <a:ext uri="{FF2B5EF4-FFF2-40B4-BE49-F238E27FC236}">
                <a16:creationId xmlns:a16="http://schemas.microsoft.com/office/drawing/2014/main" id="{1F0E7549-6C17-44A0-9F25-7E092FA35A05}"/>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469C6A19-8ABF-4E2B-8A72-F1321BC2D183}"/>
              </a:ext>
            </a:extLst>
          </p:cNvPr>
          <p:cNvSpPr>
            <a:spLocks noGrp="1"/>
          </p:cNvSpPr>
          <p:nvPr>
            <p:ph type="sldNum" sz="quarter" idx="12"/>
          </p:nvPr>
        </p:nvSpPr>
        <p:spPr/>
        <p:txBody>
          <a:bodyPr/>
          <a:lstStyle/>
          <a:p>
            <a:fld id="{FD687EA5-8FDB-4EAD-A67F-8B7445EEBE59}" type="slidenum">
              <a:rPr lang="is-IS" smtClean="0"/>
              <a:t>‹#›</a:t>
            </a:fld>
            <a:endParaRPr lang="is-IS"/>
          </a:p>
        </p:txBody>
      </p:sp>
    </p:spTree>
    <p:extLst>
      <p:ext uri="{BB962C8B-B14F-4D97-AF65-F5344CB8AC3E}">
        <p14:creationId xmlns:p14="http://schemas.microsoft.com/office/powerpoint/2010/main" val="971179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2512438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01EB-A0FE-4229-BE8C-F1FFD31230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s-IS"/>
          </a:p>
        </p:txBody>
      </p:sp>
      <p:sp>
        <p:nvSpPr>
          <p:cNvPr id="3" name="Subtitle 2">
            <a:extLst>
              <a:ext uri="{FF2B5EF4-FFF2-40B4-BE49-F238E27FC236}">
                <a16:creationId xmlns:a16="http://schemas.microsoft.com/office/drawing/2014/main" id="{45515CFC-33D7-481F-99B0-208E1A9802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a:p>
        </p:txBody>
      </p:sp>
      <p:sp>
        <p:nvSpPr>
          <p:cNvPr id="4" name="Date Placeholder 3">
            <a:extLst>
              <a:ext uri="{FF2B5EF4-FFF2-40B4-BE49-F238E27FC236}">
                <a16:creationId xmlns:a16="http://schemas.microsoft.com/office/drawing/2014/main" id="{0ED3CEFA-06F8-4F73-990D-180A4B180472}"/>
              </a:ext>
            </a:extLst>
          </p:cNvPr>
          <p:cNvSpPr>
            <a:spLocks noGrp="1"/>
          </p:cNvSpPr>
          <p:nvPr>
            <p:ph type="dt" sz="half" idx="10"/>
          </p:nvPr>
        </p:nvSpPr>
        <p:spPr/>
        <p:txBody>
          <a:bodyPr/>
          <a:lstStyle/>
          <a:p>
            <a:fld id="{C7583437-4BA5-4F67-97E3-2601281B0157}" type="datetimeFigureOut">
              <a:rPr lang="is-IS" smtClean="0"/>
              <a:t>22.1.2024</a:t>
            </a:fld>
            <a:endParaRPr lang="is-IS"/>
          </a:p>
        </p:txBody>
      </p:sp>
      <p:sp>
        <p:nvSpPr>
          <p:cNvPr id="5" name="Footer Placeholder 4">
            <a:extLst>
              <a:ext uri="{FF2B5EF4-FFF2-40B4-BE49-F238E27FC236}">
                <a16:creationId xmlns:a16="http://schemas.microsoft.com/office/drawing/2014/main" id="{70B5EE62-0748-40C4-8CCB-89C94DE2BDAA}"/>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FE4C321C-31C7-43E8-979B-1E80FAEE4B6A}"/>
              </a:ext>
            </a:extLst>
          </p:cNvPr>
          <p:cNvSpPr>
            <a:spLocks noGrp="1"/>
          </p:cNvSpPr>
          <p:nvPr>
            <p:ph type="sldNum" sz="quarter" idx="12"/>
          </p:nvPr>
        </p:nvSpPr>
        <p:spPr/>
        <p:txBody>
          <a:bodyPr/>
          <a:lstStyle/>
          <a:p>
            <a:fld id="{E2988D2B-36EA-4861-A154-42763F857521}" type="slidenum">
              <a:rPr lang="is-IS" smtClean="0"/>
              <a:t>‹#›</a:t>
            </a:fld>
            <a:endParaRPr lang="is-IS"/>
          </a:p>
        </p:txBody>
      </p:sp>
    </p:spTree>
    <p:extLst>
      <p:ext uri="{BB962C8B-B14F-4D97-AF65-F5344CB8AC3E}">
        <p14:creationId xmlns:p14="http://schemas.microsoft.com/office/powerpoint/2010/main" val="3490686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A69C-C4E1-4DF6-98F5-D3CC9E7E3EAF}"/>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E8703E21-2A15-4DBE-B82D-6EC404A46D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B4222883-0212-4FA5-BB58-EEA4C8844841}"/>
              </a:ext>
            </a:extLst>
          </p:cNvPr>
          <p:cNvSpPr>
            <a:spLocks noGrp="1"/>
          </p:cNvSpPr>
          <p:nvPr>
            <p:ph type="dt" sz="half" idx="10"/>
          </p:nvPr>
        </p:nvSpPr>
        <p:spPr/>
        <p:txBody>
          <a:bodyPr/>
          <a:lstStyle/>
          <a:p>
            <a:fld id="{C7583437-4BA5-4F67-97E3-2601281B0157}" type="datetimeFigureOut">
              <a:rPr lang="is-IS" smtClean="0"/>
              <a:t>22.1.2024</a:t>
            </a:fld>
            <a:endParaRPr lang="is-IS"/>
          </a:p>
        </p:txBody>
      </p:sp>
      <p:sp>
        <p:nvSpPr>
          <p:cNvPr id="5" name="Footer Placeholder 4">
            <a:extLst>
              <a:ext uri="{FF2B5EF4-FFF2-40B4-BE49-F238E27FC236}">
                <a16:creationId xmlns:a16="http://schemas.microsoft.com/office/drawing/2014/main" id="{282B73AC-4A24-49C8-9D41-A9FB5CB831A1}"/>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1F58AFF1-8928-459E-ABFE-C5B6E28BD96A}"/>
              </a:ext>
            </a:extLst>
          </p:cNvPr>
          <p:cNvSpPr>
            <a:spLocks noGrp="1"/>
          </p:cNvSpPr>
          <p:nvPr>
            <p:ph type="sldNum" sz="quarter" idx="12"/>
          </p:nvPr>
        </p:nvSpPr>
        <p:spPr/>
        <p:txBody>
          <a:bodyPr/>
          <a:lstStyle/>
          <a:p>
            <a:fld id="{E2988D2B-36EA-4861-A154-42763F857521}" type="slidenum">
              <a:rPr lang="is-IS" smtClean="0"/>
              <a:t>‹#›</a:t>
            </a:fld>
            <a:endParaRPr lang="is-IS"/>
          </a:p>
        </p:txBody>
      </p:sp>
    </p:spTree>
    <p:extLst>
      <p:ext uri="{BB962C8B-B14F-4D97-AF65-F5344CB8AC3E}">
        <p14:creationId xmlns:p14="http://schemas.microsoft.com/office/powerpoint/2010/main" val="3972745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0E18-C822-4A04-8D04-B13127B6B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s-IS"/>
          </a:p>
        </p:txBody>
      </p:sp>
      <p:sp>
        <p:nvSpPr>
          <p:cNvPr id="3" name="Text Placeholder 2">
            <a:extLst>
              <a:ext uri="{FF2B5EF4-FFF2-40B4-BE49-F238E27FC236}">
                <a16:creationId xmlns:a16="http://schemas.microsoft.com/office/drawing/2014/main" id="{C09C44A1-9F54-4B40-871E-D9976D46D3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985334-4EDE-4915-865E-42D930AC96D4}"/>
              </a:ext>
            </a:extLst>
          </p:cNvPr>
          <p:cNvSpPr>
            <a:spLocks noGrp="1"/>
          </p:cNvSpPr>
          <p:nvPr>
            <p:ph type="dt" sz="half" idx="10"/>
          </p:nvPr>
        </p:nvSpPr>
        <p:spPr/>
        <p:txBody>
          <a:bodyPr/>
          <a:lstStyle/>
          <a:p>
            <a:fld id="{C7583437-4BA5-4F67-97E3-2601281B0157}" type="datetimeFigureOut">
              <a:rPr lang="is-IS" smtClean="0"/>
              <a:t>22.1.2024</a:t>
            </a:fld>
            <a:endParaRPr lang="is-IS"/>
          </a:p>
        </p:txBody>
      </p:sp>
      <p:sp>
        <p:nvSpPr>
          <p:cNvPr id="5" name="Footer Placeholder 4">
            <a:extLst>
              <a:ext uri="{FF2B5EF4-FFF2-40B4-BE49-F238E27FC236}">
                <a16:creationId xmlns:a16="http://schemas.microsoft.com/office/drawing/2014/main" id="{F41BDCAB-4285-4DCC-9B57-2AFFE44307A9}"/>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A92C1140-F20C-4668-918C-064BFF9F9F13}"/>
              </a:ext>
            </a:extLst>
          </p:cNvPr>
          <p:cNvSpPr>
            <a:spLocks noGrp="1"/>
          </p:cNvSpPr>
          <p:nvPr>
            <p:ph type="sldNum" sz="quarter" idx="12"/>
          </p:nvPr>
        </p:nvSpPr>
        <p:spPr/>
        <p:txBody>
          <a:bodyPr/>
          <a:lstStyle/>
          <a:p>
            <a:fld id="{E2988D2B-36EA-4861-A154-42763F857521}" type="slidenum">
              <a:rPr lang="is-IS" smtClean="0"/>
              <a:t>‹#›</a:t>
            </a:fld>
            <a:endParaRPr lang="is-IS"/>
          </a:p>
        </p:txBody>
      </p:sp>
    </p:spTree>
    <p:extLst>
      <p:ext uri="{BB962C8B-B14F-4D97-AF65-F5344CB8AC3E}">
        <p14:creationId xmlns:p14="http://schemas.microsoft.com/office/powerpoint/2010/main" val="3162775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479B-CA14-4E28-86B3-8F6AEDF13C9B}"/>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276F6BDF-3A76-41C4-805A-3B94A19D6C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a:extLst>
              <a:ext uri="{FF2B5EF4-FFF2-40B4-BE49-F238E27FC236}">
                <a16:creationId xmlns:a16="http://schemas.microsoft.com/office/drawing/2014/main" id="{DDB3EC19-9FEF-4CDF-9276-49F13484D9E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a:extLst>
              <a:ext uri="{FF2B5EF4-FFF2-40B4-BE49-F238E27FC236}">
                <a16:creationId xmlns:a16="http://schemas.microsoft.com/office/drawing/2014/main" id="{3C097744-C457-4240-8310-2BCB42FDF9D7}"/>
              </a:ext>
            </a:extLst>
          </p:cNvPr>
          <p:cNvSpPr>
            <a:spLocks noGrp="1"/>
          </p:cNvSpPr>
          <p:nvPr>
            <p:ph type="dt" sz="half" idx="10"/>
          </p:nvPr>
        </p:nvSpPr>
        <p:spPr/>
        <p:txBody>
          <a:bodyPr/>
          <a:lstStyle/>
          <a:p>
            <a:fld id="{C7583437-4BA5-4F67-97E3-2601281B0157}" type="datetimeFigureOut">
              <a:rPr lang="is-IS" smtClean="0"/>
              <a:t>22.1.2024</a:t>
            </a:fld>
            <a:endParaRPr lang="is-IS"/>
          </a:p>
        </p:txBody>
      </p:sp>
      <p:sp>
        <p:nvSpPr>
          <p:cNvPr id="6" name="Footer Placeholder 5">
            <a:extLst>
              <a:ext uri="{FF2B5EF4-FFF2-40B4-BE49-F238E27FC236}">
                <a16:creationId xmlns:a16="http://schemas.microsoft.com/office/drawing/2014/main" id="{ABA5FEB5-7EF0-471C-88A3-8D0AB5A51087}"/>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9D5983CD-EC0D-47C4-A136-3BDE10FCF72C}"/>
              </a:ext>
            </a:extLst>
          </p:cNvPr>
          <p:cNvSpPr>
            <a:spLocks noGrp="1"/>
          </p:cNvSpPr>
          <p:nvPr>
            <p:ph type="sldNum" sz="quarter" idx="12"/>
          </p:nvPr>
        </p:nvSpPr>
        <p:spPr/>
        <p:txBody>
          <a:bodyPr/>
          <a:lstStyle/>
          <a:p>
            <a:fld id="{E2988D2B-36EA-4861-A154-42763F857521}" type="slidenum">
              <a:rPr lang="is-IS" smtClean="0"/>
              <a:t>‹#›</a:t>
            </a:fld>
            <a:endParaRPr lang="is-IS"/>
          </a:p>
        </p:txBody>
      </p:sp>
    </p:spTree>
    <p:extLst>
      <p:ext uri="{BB962C8B-B14F-4D97-AF65-F5344CB8AC3E}">
        <p14:creationId xmlns:p14="http://schemas.microsoft.com/office/powerpoint/2010/main" val="1554428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D75D9-BE13-48F3-8116-12C0563214D5}"/>
              </a:ext>
            </a:extLst>
          </p:cNvPr>
          <p:cNvSpPr>
            <a:spLocks noGrp="1"/>
          </p:cNvSpPr>
          <p:nvPr>
            <p:ph type="title"/>
          </p:nvPr>
        </p:nvSpPr>
        <p:spPr>
          <a:xfrm>
            <a:off x="839788" y="365125"/>
            <a:ext cx="10515600" cy="1325563"/>
          </a:xfrm>
        </p:spPr>
        <p:txBody>
          <a:bodyPr/>
          <a:lstStyle/>
          <a:p>
            <a:r>
              <a:rPr lang="en-US"/>
              <a:t>Click to edit Master title style</a:t>
            </a:r>
            <a:endParaRPr lang="is-IS"/>
          </a:p>
        </p:txBody>
      </p:sp>
      <p:sp>
        <p:nvSpPr>
          <p:cNvPr id="3" name="Text Placeholder 2">
            <a:extLst>
              <a:ext uri="{FF2B5EF4-FFF2-40B4-BE49-F238E27FC236}">
                <a16:creationId xmlns:a16="http://schemas.microsoft.com/office/drawing/2014/main" id="{4A1D5FD0-A81C-42A9-AB6F-7C3FCAC338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183FF96-4FF5-4F92-AD1C-E2A3E77D937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a:extLst>
              <a:ext uri="{FF2B5EF4-FFF2-40B4-BE49-F238E27FC236}">
                <a16:creationId xmlns:a16="http://schemas.microsoft.com/office/drawing/2014/main" id="{77CE4129-DD21-4014-89F6-395386478D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ADE2B3-26A2-4F3A-A897-506A002775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a:extLst>
              <a:ext uri="{FF2B5EF4-FFF2-40B4-BE49-F238E27FC236}">
                <a16:creationId xmlns:a16="http://schemas.microsoft.com/office/drawing/2014/main" id="{1D985730-B4E6-4AC2-97A2-7FBB6C687E08}"/>
              </a:ext>
            </a:extLst>
          </p:cNvPr>
          <p:cNvSpPr>
            <a:spLocks noGrp="1"/>
          </p:cNvSpPr>
          <p:nvPr>
            <p:ph type="dt" sz="half" idx="10"/>
          </p:nvPr>
        </p:nvSpPr>
        <p:spPr/>
        <p:txBody>
          <a:bodyPr/>
          <a:lstStyle/>
          <a:p>
            <a:fld id="{C7583437-4BA5-4F67-97E3-2601281B0157}" type="datetimeFigureOut">
              <a:rPr lang="is-IS" smtClean="0"/>
              <a:t>22.1.2024</a:t>
            </a:fld>
            <a:endParaRPr lang="is-IS"/>
          </a:p>
        </p:txBody>
      </p:sp>
      <p:sp>
        <p:nvSpPr>
          <p:cNvPr id="8" name="Footer Placeholder 7">
            <a:extLst>
              <a:ext uri="{FF2B5EF4-FFF2-40B4-BE49-F238E27FC236}">
                <a16:creationId xmlns:a16="http://schemas.microsoft.com/office/drawing/2014/main" id="{CD995806-ADB4-4F36-B23E-7F129727ADE2}"/>
              </a:ext>
            </a:extLst>
          </p:cNvPr>
          <p:cNvSpPr>
            <a:spLocks noGrp="1"/>
          </p:cNvSpPr>
          <p:nvPr>
            <p:ph type="ftr" sz="quarter" idx="11"/>
          </p:nvPr>
        </p:nvSpPr>
        <p:spPr/>
        <p:txBody>
          <a:bodyPr/>
          <a:lstStyle/>
          <a:p>
            <a:endParaRPr lang="is-IS"/>
          </a:p>
        </p:txBody>
      </p:sp>
      <p:sp>
        <p:nvSpPr>
          <p:cNvPr id="9" name="Slide Number Placeholder 8">
            <a:extLst>
              <a:ext uri="{FF2B5EF4-FFF2-40B4-BE49-F238E27FC236}">
                <a16:creationId xmlns:a16="http://schemas.microsoft.com/office/drawing/2014/main" id="{0DA889B5-91CC-43DB-913A-7F725ADB7A5B}"/>
              </a:ext>
            </a:extLst>
          </p:cNvPr>
          <p:cNvSpPr>
            <a:spLocks noGrp="1"/>
          </p:cNvSpPr>
          <p:nvPr>
            <p:ph type="sldNum" sz="quarter" idx="12"/>
          </p:nvPr>
        </p:nvSpPr>
        <p:spPr/>
        <p:txBody>
          <a:bodyPr/>
          <a:lstStyle/>
          <a:p>
            <a:fld id="{E2988D2B-36EA-4861-A154-42763F857521}" type="slidenum">
              <a:rPr lang="is-IS" smtClean="0"/>
              <a:t>‹#›</a:t>
            </a:fld>
            <a:endParaRPr lang="is-IS"/>
          </a:p>
        </p:txBody>
      </p:sp>
    </p:spTree>
    <p:extLst>
      <p:ext uri="{BB962C8B-B14F-4D97-AF65-F5344CB8AC3E}">
        <p14:creationId xmlns:p14="http://schemas.microsoft.com/office/powerpoint/2010/main" val="1533157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83027-E87F-4041-9CCE-EBB4F918475D}"/>
              </a:ext>
            </a:extLst>
          </p:cNvPr>
          <p:cNvSpPr>
            <a:spLocks noGrp="1"/>
          </p:cNvSpPr>
          <p:nvPr>
            <p:ph type="title"/>
          </p:nvPr>
        </p:nvSpPr>
        <p:spPr/>
        <p:txBody>
          <a:bodyPr/>
          <a:lstStyle/>
          <a:p>
            <a:r>
              <a:rPr lang="en-US"/>
              <a:t>Click to edit Master title style</a:t>
            </a:r>
            <a:endParaRPr lang="is-IS"/>
          </a:p>
        </p:txBody>
      </p:sp>
      <p:sp>
        <p:nvSpPr>
          <p:cNvPr id="3" name="Date Placeholder 2">
            <a:extLst>
              <a:ext uri="{FF2B5EF4-FFF2-40B4-BE49-F238E27FC236}">
                <a16:creationId xmlns:a16="http://schemas.microsoft.com/office/drawing/2014/main" id="{DB4CFAAE-EEF2-44D3-82BB-921EFBD6A87A}"/>
              </a:ext>
            </a:extLst>
          </p:cNvPr>
          <p:cNvSpPr>
            <a:spLocks noGrp="1"/>
          </p:cNvSpPr>
          <p:nvPr>
            <p:ph type="dt" sz="half" idx="10"/>
          </p:nvPr>
        </p:nvSpPr>
        <p:spPr/>
        <p:txBody>
          <a:bodyPr/>
          <a:lstStyle/>
          <a:p>
            <a:fld id="{C7583437-4BA5-4F67-97E3-2601281B0157}" type="datetimeFigureOut">
              <a:rPr lang="is-IS" smtClean="0"/>
              <a:t>22.1.2024</a:t>
            </a:fld>
            <a:endParaRPr lang="is-IS"/>
          </a:p>
        </p:txBody>
      </p:sp>
      <p:sp>
        <p:nvSpPr>
          <p:cNvPr id="4" name="Footer Placeholder 3">
            <a:extLst>
              <a:ext uri="{FF2B5EF4-FFF2-40B4-BE49-F238E27FC236}">
                <a16:creationId xmlns:a16="http://schemas.microsoft.com/office/drawing/2014/main" id="{2CA507BD-BD6B-4404-88A0-B5B0CA7A808D}"/>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4A441961-13AA-45D0-946C-48B82C53FC38}"/>
              </a:ext>
            </a:extLst>
          </p:cNvPr>
          <p:cNvSpPr>
            <a:spLocks noGrp="1"/>
          </p:cNvSpPr>
          <p:nvPr>
            <p:ph type="sldNum" sz="quarter" idx="12"/>
          </p:nvPr>
        </p:nvSpPr>
        <p:spPr/>
        <p:txBody>
          <a:bodyPr/>
          <a:lstStyle/>
          <a:p>
            <a:fld id="{E2988D2B-36EA-4861-A154-42763F857521}" type="slidenum">
              <a:rPr lang="is-IS" smtClean="0"/>
              <a:t>‹#›</a:t>
            </a:fld>
            <a:endParaRPr lang="is-IS"/>
          </a:p>
        </p:txBody>
      </p:sp>
    </p:spTree>
    <p:extLst>
      <p:ext uri="{BB962C8B-B14F-4D97-AF65-F5344CB8AC3E}">
        <p14:creationId xmlns:p14="http://schemas.microsoft.com/office/powerpoint/2010/main" val="2641360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FFD72-CC0F-4FAE-B25D-55BFFC663BAB}"/>
              </a:ext>
            </a:extLst>
          </p:cNvPr>
          <p:cNvSpPr>
            <a:spLocks noGrp="1"/>
          </p:cNvSpPr>
          <p:nvPr>
            <p:ph type="dt" sz="half" idx="10"/>
          </p:nvPr>
        </p:nvSpPr>
        <p:spPr/>
        <p:txBody>
          <a:bodyPr/>
          <a:lstStyle/>
          <a:p>
            <a:fld id="{C7583437-4BA5-4F67-97E3-2601281B0157}" type="datetimeFigureOut">
              <a:rPr lang="is-IS" smtClean="0"/>
              <a:t>22.1.2024</a:t>
            </a:fld>
            <a:endParaRPr lang="is-IS"/>
          </a:p>
        </p:txBody>
      </p:sp>
      <p:sp>
        <p:nvSpPr>
          <p:cNvPr id="3" name="Footer Placeholder 2">
            <a:extLst>
              <a:ext uri="{FF2B5EF4-FFF2-40B4-BE49-F238E27FC236}">
                <a16:creationId xmlns:a16="http://schemas.microsoft.com/office/drawing/2014/main" id="{7E695C1B-A5B2-4A9E-AA65-37F8FBFC77FE}"/>
              </a:ext>
            </a:extLst>
          </p:cNvPr>
          <p:cNvSpPr>
            <a:spLocks noGrp="1"/>
          </p:cNvSpPr>
          <p:nvPr>
            <p:ph type="ftr" sz="quarter" idx="11"/>
          </p:nvPr>
        </p:nvSpPr>
        <p:spPr/>
        <p:txBody>
          <a:bodyPr/>
          <a:lstStyle/>
          <a:p>
            <a:endParaRPr lang="is-IS"/>
          </a:p>
        </p:txBody>
      </p:sp>
      <p:sp>
        <p:nvSpPr>
          <p:cNvPr id="4" name="Slide Number Placeholder 3">
            <a:extLst>
              <a:ext uri="{FF2B5EF4-FFF2-40B4-BE49-F238E27FC236}">
                <a16:creationId xmlns:a16="http://schemas.microsoft.com/office/drawing/2014/main" id="{48435BF5-FF67-4AF2-BC2C-5E5A7A29241B}"/>
              </a:ext>
            </a:extLst>
          </p:cNvPr>
          <p:cNvSpPr>
            <a:spLocks noGrp="1"/>
          </p:cNvSpPr>
          <p:nvPr>
            <p:ph type="sldNum" sz="quarter" idx="12"/>
          </p:nvPr>
        </p:nvSpPr>
        <p:spPr/>
        <p:txBody>
          <a:bodyPr/>
          <a:lstStyle/>
          <a:p>
            <a:fld id="{E2988D2B-36EA-4861-A154-42763F857521}" type="slidenum">
              <a:rPr lang="is-IS" smtClean="0"/>
              <a:t>‹#›</a:t>
            </a:fld>
            <a:endParaRPr lang="is-IS"/>
          </a:p>
        </p:txBody>
      </p:sp>
    </p:spTree>
    <p:extLst>
      <p:ext uri="{BB962C8B-B14F-4D97-AF65-F5344CB8AC3E}">
        <p14:creationId xmlns:p14="http://schemas.microsoft.com/office/powerpoint/2010/main" val="126239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D8B2-E885-4449-9F25-F0DA592FB518}"/>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11E26768-7DEC-4227-A5A5-BB2760300F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DF8BD076-FE4E-4390-BD11-C1C23CFF6D4A}"/>
              </a:ext>
            </a:extLst>
          </p:cNvPr>
          <p:cNvSpPr>
            <a:spLocks noGrp="1"/>
          </p:cNvSpPr>
          <p:nvPr>
            <p:ph type="dt" sz="half" idx="10"/>
          </p:nvPr>
        </p:nvSpPr>
        <p:spPr/>
        <p:txBody>
          <a:bodyPr/>
          <a:lstStyle/>
          <a:p>
            <a:fld id="{00A3C801-5FBC-4EBA-94EB-16ADA3D13C75}" type="datetimeFigureOut">
              <a:rPr lang="is-IS" smtClean="0"/>
              <a:t>22.1.2024</a:t>
            </a:fld>
            <a:endParaRPr lang="is-IS"/>
          </a:p>
        </p:txBody>
      </p:sp>
      <p:sp>
        <p:nvSpPr>
          <p:cNvPr id="5" name="Footer Placeholder 4">
            <a:extLst>
              <a:ext uri="{FF2B5EF4-FFF2-40B4-BE49-F238E27FC236}">
                <a16:creationId xmlns:a16="http://schemas.microsoft.com/office/drawing/2014/main" id="{33A9A8DD-1DF2-4F15-BE06-71E2A12456A2}"/>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89FB9F52-2879-4327-A923-2E72515AEB48}"/>
              </a:ext>
            </a:extLst>
          </p:cNvPr>
          <p:cNvSpPr>
            <a:spLocks noGrp="1"/>
          </p:cNvSpPr>
          <p:nvPr>
            <p:ph type="sldNum" sz="quarter" idx="12"/>
          </p:nvPr>
        </p:nvSpPr>
        <p:spPr/>
        <p:txBody>
          <a:bodyPr/>
          <a:lstStyle/>
          <a:p>
            <a:fld id="{FD687EA5-8FDB-4EAD-A67F-8B7445EEBE59}" type="slidenum">
              <a:rPr lang="is-IS" smtClean="0"/>
              <a:t>‹#›</a:t>
            </a:fld>
            <a:endParaRPr lang="is-IS"/>
          </a:p>
        </p:txBody>
      </p:sp>
    </p:spTree>
    <p:extLst>
      <p:ext uri="{BB962C8B-B14F-4D97-AF65-F5344CB8AC3E}">
        <p14:creationId xmlns:p14="http://schemas.microsoft.com/office/powerpoint/2010/main" val="2673926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E5BF-8472-41A8-99FF-0D1BF1E3E5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Content Placeholder 2">
            <a:extLst>
              <a:ext uri="{FF2B5EF4-FFF2-40B4-BE49-F238E27FC236}">
                <a16:creationId xmlns:a16="http://schemas.microsoft.com/office/drawing/2014/main" id="{B41B6E63-D6A5-4ED6-B2C6-D2809E4829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a:extLst>
              <a:ext uri="{FF2B5EF4-FFF2-40B4-BE49-F238E27FC236}">
                <a16:creationId xmlns:a16="http://schemas.microsoft.com/office/drawing/2014/main" id="{92F62996-35CF-43AC-B3D7-660A63BB9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24D183-61E2-4684-9252-F9400370FD1A}"/>
              </a:ext>
            </a:extLst>
          </p:cNvPr>
          <p:cNvSpPr>
            <a:spLocks noGrp="1"/>
          </p:cNvSpPr>
          <p:nvPr>
            <p:ph type="dt" sz="half" idx="10"/>
          </p:nvPr>
        </p:nvSpPr>
        <p:spPr/>
        <p:txBody>
          <a:bodyPr/>
          <a:lstStyle/>
          <a:p>
            <a:fld id="{C7583437-4BA5-4F67-97E3-2601281B0157}" type="datetimeFigureOut">
              <a:rPr lang="is-IS" smtClean="0"/>
              <a:t>22.1.2024</a:t>
            </a:fld>
            <a:endParaRPr lang="is-IS"/>
          </a:p>
        </p:txBody>
      </p:sp>
      <p:sp>
        <p:nvSpPr>
          <p:cNvPr id="6" name="Footer Placeholder 5">
            <a:extLst>
              <a:ext uri="{FF2B5EF4-FFF2-40B4-BE49-F238E27FC236}">
                <a16:creationId xmlns:a16="http://schemas.microsoft.com/office/drawing/2014/main" id="{61F10BA2-AB47-4C82-A015-61D07B1EFF82}"/>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B4381E5D-64C1-45F1-8AB6-5DBFD6661BBF}"/>
              </a:ext>
            </a:extLst>
          </p:cNvPr>
          <p:cNvSpPr>
            <a:spLocks noGrp="1"/>
          </p:cNvSpPr>
          <p:nvPr>
            <p:ph type="sldNum" sz="quarter" idx="12"/>
          </p:nvPr>
        </p:nvSpPr>
        <p:spPr/>
        <p:txBody>
          <a:bodyPr/>
          <a:lstStyle/>
          <a:p>
            <a:fld id="{E2988D2B-36EA-4861-A154-42763F857521}" type="slidenum">
              <a:rPr lang="is-IS" smtClean="0"/>
              <a:t>‹#›</a:t>
            </a:fld>
            <a:endParaRPr lang="is-IS"/>
          </a:p>
        </p:txBody>
      </p:sp>
    </p:spTree>
    <p:extLst>
      <p:ext uri="{BB962C8B-B14F-4D97-AF65-F5344CB8AC3E}">
        <p14:creationId xmlns:p14="http://schemas.microsoft.com/office/powerpoint/2010/main" val="1221061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B8E2A-BD08-4133-AB87-1BA11CB31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Picture Placeholder 2">
            <a:extLst>
              <a:ext uri="{FF2B5EF4-FFF2-40B4-BE49-F238E27FC236}">
                <a16:creationId xmlns:a16="http://schemas.microsoft.com/office/drawing/2014/main" id="{CE4B37D7-A953-4D69-AC31-911815FC3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a:extLst>
              <a:ext uri="{FF2B5EF4-FFF2-40B4-BE49-F238E27FC236}">
                <a16:creationId xmlns:a16="http://schemas.microsoft.com/office/drawing/2014/main" id="{45D30E04-32C4-4FB0-9F03-1C178168AA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C99E42-1DB0-404C-9B3D-D9DCBC5AB202}"/>
              </a:ext>
            </a:extLst>
          </p:cNvPr>
          <p:cNvSpPr>
            <a:spLocks noGrp="1"/>
          </p:cNvSpPr>
          <p:nvPr>
            <p:ph type="dt" sz="half" idx="10"/>
          </p:nvPr>
        </p:nvSpPr>
        <p:spPr/>
        <p:txBody>
          <a:bodyPr/>
          <a:lstStyle/>
          <a:p>
            <a:fld id="{C7583437-4BA5-4F67-97E3-2601281B0157}" type="datetimeFigureOut">
              <a:rPr lang="is-IS" smtClean="0"/>
              <a:t>22.1.2024</a:t>
            </a:fld>
            <a:endParaRPr lang="is-IS"/>
          </a:p>
        </p:txBody>
      </p:sp>
      <p:sp>
        <p:nvSpPr>
          <p:cNvPr id="6" name="Footer Placeholder 5">
            <a:extLst>
              <a:ext uri="{FF2B5EF4-FFF2-40B4-BE49-F238E27FC236}">
                <a16:creationId xmlns:a16="http://schemas.microsoft.com/office/drawing/2014/main" id="{212C1687-7E24-4648-A6DE-41F21D4D4CA5}"/>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6961CBEF-2DAF-45A3-95AB-21ED599EA2F6}"/>
              </a:ext>
            </a:extLst>
          </p:cNvPr>
          <p:cNvSpPr>
            <a:spLocks noGrp="1"/>
          </p:cNvSpPr>
          <p:nvPr>
            <p:ph type="sldNum" sz="quarter" idx="12"/>
          </p:nvPr>
        </p:nvSpPr>
        <p:spPr/>
        <p:txBody>
          <a:bodyPr/>
          <a:lstStyle/>
          <a:p>
            <a:fld id="{E2988D2B-36EA-4861-A154-42763F857521}" type="slidenum">
              <a:rPr lang="is-IS" smtClean="0"/>
              <a:t>‹#›</a:t>
            </a:fld>
            <a:endParaRPr lang="is-IS"/>
          </a:p>
        </p:txBody>
      </p:sp>
    </p:spTree>
    <p:extLst>
      <p:ext uri="{BB962C8B-B14F-4D97-AF65-F5344CB8AC3E}">
        <p14:creationId xmlns:p14="http://schemas.microsoft.com/office/powerpoint/2010/main" val="2299966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3C10-1DA9-40BB-B0ED-CF495FFCA91E}"/>
              </a:ext>
            </a:extLst>
          </p:cNvPr>
          <p:cNvSpPr>
            <a:spLocks noGrp="1"/>
          </p:cNvSpPr>
          <p:nvPr>
            <p:ph type="title"/>
          </p:nvPr>
        </p:nvSpPr>
        <p:spPr/>
        <p:txBody>
          <a:bodyPr/>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CB9AF5A3-E5DC-4794-BF1A-994B62B2FF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0E631ACB-1C8C-41AC-8BDB-27DEA41F6872}"/>
              </a:ext>
            </a:extLst>
          </p:cNvPr>
          <p:cNvSpPr>
            <a:spLocks noGrp="1"/>
          </p:cNvSpPr>
          <p:nvPr>
            <p:ph type="dt" sz="half" idx="10"/>
          </p:nvPr>
        </p:nvSpPr>
        <p:spPr/>
        <p:txBody>
          <a:bodyPr/>
          <a:lstStyle/>
          <a:p>
            <a:fld id="{C7583437-4BA5-4F67-97E3-2601281B0157}" type="datetimeFigureOut">
              <a:rPr lang="is-IS" smtClean="0"/>
              <a:t>22.1.2024</a:t>
            </a:fld>
            <a:endParaRPr lang="is-IS"/>
          </a:p>
        </p:txBody>
      </p:sp>
      <p:sp>
        <p:nvSpPr>
          <p:cNvPr id="5" name="Footer Placeholder 4">
            <a:extLst>
              <a:ext uri="{FF2B5EF4-FFF2-40B4-BE49-F238E27FC236}">
                <a16:creationId xmlns:a16="http://schemas.microsoft.com/office/drawing/2014/main" id="{782097D9-B6D1-471E-9FC8-135F27363350}"/>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C72B8FD-5A87-4C18-868F-656DE1B09473}"/>
              </a:ext>
            </a:extLst>
          </p:cNvPr>
          <p:cNvSpPr>
            <a:spLocks noGrp="1"/>
          </p:cNvSpPr>
          <p:nvPr>
            <p:ph type="sldNum" sz="quarter" idx="12"/>
          </p:nvPr>
        </p:nvSpPr>
        <p:spPr/>
        <p:txBody>
          <a:bodyPr/>
          <a:lstStyle/>
          <a:p>
            <a:fld id="{E2988D2B-36EA-4861-A154-42763F857521}" type="slidenum">
              <a:rPr lang="is-IS" smtClean="0"/>
              <a:t>‹#›</a:t>
            </a:fld>
            <a:endParaRPr lang="is-IS"/>
          </a:p>
        </p:txBody>
      </p:sp>
    </p:spTree>
    <p:extLst>
      <p:ext uri="{BB962C8B-B14F-4D97-AF65-F5344CB8AC3E}">
        <p14:creationId xmlns:p14="http://schemas.microsoft.com/office/powerpoint/2010/main" val="2525557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E473F-8D02-4011-958B-DF7990C906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DA1D45F8-3187-479E-A6A5-739F45F724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1752D0E2-FF25-403A-9CDB-BACBB372EBDE}"/>
              </a:ext>
            </a:extLst>
          </p:cNvPr>
          <p:cNvSpPr>
            <a:spLocks noGrp="1"/>
          </p:cNvSpPr>
          <p:nvPr>
            <p:ph type="dt" sz="half" idx="10"/>
          </p:nvPr>
        </p:nvSpPr>
        <p:spPr/>
        <p:txBody>
          <a:bodyPr/>
          <a:lstStyle/>
          <a:p>
            <a:fld id="{C7583437-4BA5-4F67-97E3-2601281B0157}" type="datetimeFigureOut">
              <a:rPr lang="is-IS" smtClean="0"/>
              <a:t>22.1.2024</a:t>
            </a:fld>
            <a:endParaRPr lang="is-IS"/>
          </a:p>
        </p:txBody>
      </p:sp>
      <p:sp>
        <p:nvSpPr>
          <p:cNvPr id="5" name="Footer Placeholder 4">
            <a:extLst>
              <a:ext uri="{FF2B5EF4-FFF2-40B4-BE49-F238E27FC236}">
                <a16:creationId xmlns:a16="http://schemas.microsoft.com/office/drawing/2014/main" id="{C7527DB1-5AFB-4398-85B4-A6DDC96A3278}"/>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46293E9E-708A-4D10-9493-5BCA5330BE5C}"/>
              </a:ext>
            </a:extLst>
          </p:cNvPr>
          <p:cNvSpPr>
            <a:spLocks noGrp="1"/>
          </p:cNvSpPr>
          <p:nvPr>
            <p:ph type="sldNum" sz="quarter" idx="12"/>
          </p:nvPr>
        </p:nvSpPr>
        <p:spPr/>
        <p:txBody>
          <a:bodyPr/>
          <a:lstStyle/>
          <a:p>
            <a:fld id="{E2988D2B-36EA-4861-A154-42763F857521}" type="slidenum">
              <a:rPr lang="is-IS" smtClean="0"/>
              <a:t>‹#›</a:t>
            </a:fld>
            <a:endParaRPr lang="is-IS"/>
          </a:p>
        </p:txBody>
      </p:sp>
    </p:spTree>
    <p:extLst>
      <p:ext uri="{BB962C8B-B14F-4D97-AF65-F5344CB8AC3E}">
        <p14:creationId xmlns:p14="http://schemas.microsoft.com/office/powerpoint/2010/main" val="1953760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785028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Source Serif Pro" panose="02040603050405020204" pitchFamily="18"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315301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3748910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2860672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4007365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75454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6DD84-F55E-4640-8E66-9525768E9F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s-IS"/>
          </a:p>
        </p:txBody>
      </p:sp>
      <p:sp>
        <p:nvSpPr>
          <p:cNvPr id="3" name="Text Placeholder 2">
            <a:extLst>
              <a:ext uri="{FF2B5EF4-FFF2-40B4-BE49-F238E27FC236}">
                <a16:creationId xmlns:a16="http://schemas.microsoft.com/office/drawing/2014/main" id="{1B2123CC-7852-4690-B370-6F09698AC6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AF1F6-AD96-4D2A-ABE4-6FA0507605CF}"/>
              </a:ext>
            </a:extLst>
          </p:cNvPr>
          <p:cNvSpPr>
            <a:spLocks noGrp="1"/>
          </p:cNvSpPr>
          <p:nvPr>
            <p:ph type="dt" sz="half" idx="10"/>
          </p:nvPr>
        </p:nvSpPr>
        <p:spPr/>
        <p:txBody>
          <a:bodyPr/>
          <a:lstStyle/>
          <a:p>
            <a:fld id="{00A3C801-5FBC-4EBA-94EB-16ADA3D13C75}" type="datetimeFigureOut">
              <a:rPr lang="is-IS" smtClean="0"/>
              <a:t>22.1.2024</a:t>
            </a:fld>
            <a:endParaRPr lang="is-IS"/>
          </a:p>
        </p:txBody>
      </p:sp>
      <p:sp>
        <p:nvSpPr>
          <p:cNvPr id="5" name="Footer Placeholder 4">
            <a:extLst>
              <a:ext uri="{FF2B5EF4-FFF2-40B4-BE49-F238E27FC236}">
                <a16:creationId xmlns:a16="http://schemas.microsoft.com/office/drawing/2014/main" id="{F12C8AAA-4DB3-4D61-B84C-053B60030154}"/>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72281D92-FA76-4A16-811D-41BB8F289330}"/>
              </a:ext>
            </a:extLst>
          </p:cNvPr>
          <p:cNvSpPr>
            <a:spLocks noGrp="1"/>
          </p:cNvSpPr>
          <p:nvPr>
            <p:ph type="sldNum" sz="quarter" idx="12"/>
          </p:nvPr>
        </p:nvSpPr>
        <p:spPr/>
        <p:txBody>
          <a:bodyPr/>
          <a:lstStyle/>
          <a:p>
            <a:fld id="{FD687EA5-8FDB-4EAD-A67F-8B7445EEBE59}" type="slidenum">
              <a:rPr lang="is-IS" smtClean="0"/>
              <a:t>‹#›</a:t>
            </a:fld>
            <a:endParaRPr lang="is-IS"/>
          </a:p>
        </p:txBody>
      </p:sp>
    </p:spTree>
    <p:extLst>
      <p:ext uri="{BB962C8B-B14F-4D97-AF65-F5344CB8AC3E}">
        <p14:creationId xmlns:p14="http://schemas.microsoft.com/office/powerpoint/2010/main" val="116268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extLst>
              <p:ext uri="{D42A27DB-BD31-4B8C-83A1-F6EECF244321}">
                <p14:modId xmlns:p14="http://schemas.microsoft.com/office/powerpoint/2010/main" val="1185377748"/>
              </p:ext>
            </p:extLst>
          </p:nvPr>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892438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extLst>
              <p:ext uri="{D42A27DB-BD31-4B8C-83A1-F6EECF244321}">
                <p14:modId xmlns:p14="http://schemas.microsoft.com/office/powerpoint/2010/main" val="2859004616"/>
              </p:ext>
            </p:extLst>
          </p:nvPr>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2721972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extLst>
              <p:ext uri="{D42A27DB-BD31-4B8C-83A1-F6EECF244321}">
                <p14:modId xmlns:p14="http://schemas.microsoft.com/office/powerpoint/2010/main" val="1054385277"/>
              </p:ext>
            </p:extLst>
          </p:nvPr>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3825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extLst>
              <p:ext uri="{D42A27DB-BD31-4B8C-83A1-F6EECF244321}">
                <p14:modId xmlns:p14="http://schemas.microsoft.com/office/powerpoint/2010/main" val="221729485"/>
              </p:ext>
            </p:extLst>
          </p:nvPr>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0344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extLst>
              <p:ext uri="{D42A27DB-BD31-4B8C-83A1-F6EECF244321}">
                <p14:modId xmlns:p14="http://schemas.microsoft.com/office/powerpoint/2010/main" val="2242307406"/>
              </p:ext>
            </p:extLst>
          </p:nvPr>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4489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173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11B3FC8-56C8-4B88-AF1F-6962A347702F}" type="datetimeFigureOut">
              <a:rPr lang="en-GB"/>
              <a:pPr>
                <a:defRPr/>
              </a:pPr>
              <a:t>22/01/2024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46BE194-A748-4501-AB69-1570D847252A}" type="slidenum">
              <a:rPr lang="en-GB" altLang="en-US"/>
              <a:pPr>
                <a:defRPr/>
              </a:pPr>
              <a:t>‹#›</a:t>
            </a:fld>
            <a:endParaRPr lang="en-GB" altLang="en-US"/>
          </a:p>
        </p:txBody>
      </p:sp>
    </p:spTree>
    <p:extLst>
      <p:ext uri="{BB962C8B-B14F-4D97-AF65-F5344CB8AC3E}">
        <p14:creationId xmlns:p14="http://schemas.microsoft.com/office/powerpoint/2010/main" val="4260271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4BAD80C-1A80-4CC5-810E-467927DEA1C3}" type="datetimeFigureOut">
              <a:rPr lang="en-GB"/>
              <a:pPr>
                <a:defRPr/>
              </a:pPr>
              <a:t>22/01/2024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C37525A-4910-4E0C-BF16-BF3F0C1DBA86}" type="slidenum">
              <a:rPr lang="en-GB" altLang="en-US"/>
              <a:pPr>
                <a:defRPr/>
              </a:pPr>
              <a:t>‹#›</a:t>
            </a:fld>
            <a:endParaRPr lang="en-GB" altLang="en-US"/>
          </a:p>
        </p:txBody>
      </p:sp>
    </p:spTree>
    <p:extLst>
      <p:ext uri="{BB962C8B-B14F-4D97-AF65-F5344CB8AC3E}">
        <p14:creationId xmlns:p14="http://schemas.microsoft.com/office/powerpoint/2010/main" val="2834614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401A2947-AB3E-4E2E-91B8-1320F6F26DB9}" type="datetimeFigureOut">
              <a:rPr lang="en-GB"/>
              <a:pPr>
                <a:defRPr/>
              </a:pPr>
              <a:t>22/01/2024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87923D0-C82B-42F9-8FCB-1019E3A69CC4}" type="slidenum">
              <a:rPr lang="en-GB" altLang="en-US"/>
              <a:pPr>
                <a:defRPr/>
              </a:pPr>
              <a:t>‹#›</a:t>
            </a:fld>
            <a:endParaRPr lang="en-GB" altLang="en-US"/>
          </a:p>
        </p:txBody>
      </p:sp>
    </p:spTree>
    <p:extLst>
      <p:ext uri="{BB962C8B-B14F-4D97-AF65-F5344CB8AC3E}">
        <p14:creationId xmlns:p14="http://schemas.microsoft.com/office/powerpoint/2010/main" val="4147105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8858207D-4AEB-4E5E-80E5-20B2E150CAA2}" type="datetimeFigureOut">
              <a:rPr lang="en-GB"/>
              <a:pPr>
                <a:defRPr/>
              </a:pPr>
              <a:t>22/01/2024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11AFE47A-6920-430D-B800-C4D52678F0B4}" type="slidenum">
              <a:rPr lang="en-GB" altLang="en-US"/>
              <a:pPr>
                <a:defRPr/>
              </a:pPr>
              <a:t>‹#›</a:t>
            </a:fld>
            <a:endParaRPr lang="en-GB" altLang="en-US"/>
          </a:p>
        </p:txBody>
      </p:sp>
    </p:spTree>
    <p:extLst>
      <p:ext uri="{BB962C8B-B14F-4D97-AF65-F5344CB8AC3E}">
        <p14:creationId xmlns:p14="http://schemas.microsoft.com/office/powerpoint/2010/main" val="248256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7AAB3-20F1-4476-B2E0-27D573F29670}"/>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C4530A18-88EA-4885-AA42-C07D9E0345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a:extLst>
              <a:ext uri="{FF2B5EF4-FFF2-40B4-BE49-F238E27FC236}">
                <a16:creationId xmlns:a16="http://schemas.microsoft.com/office/drawing/2014/main" id="{B5A754C1-CB82-4512-B893-443BDB8EB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a:extLst>
              <a:ext uri="{FF2B5EF4-FFF2-40B4-BE49-F238E27FC236}">
                <a16:creationId xmlns:a16="http://schemas.microsoft.com/office/drawing/2014/main" id="{547D9852-2A94-433E-98A0-0674D4827C99}"/>
              </a:ext>
            </a:extLst>
          </p:cNvPr>
          <p:cNvSpPr>
            <a:spLocks noGrp="1"/>
          </p:cNvSpPr>
          <p:nvPr>
            <p:ph type="dt" sz="half" idx="10"/>
          </p:nvPr>
        </p:nvSpPr>
        <p:spPr/>
        <p:txBody>
          <a:bodyPr/>
          <a:lstStyle/>
          <a:p>
            <a:fld id="{00A3C801-5FBC-4EBA-94EB-16ADA3D13C75}" type="datetimeFigureOut">
              <a:rPr lang="is-IS" smtClean="0"/>
              <a:t>22.1.2024</a:t>
            </a:fld>
            <a:endParaRPr lang="is-IS"/>
          </a:p>
        </p:txBody>
      </p:sp>
      <p:sp>
        <p:nvSpPr>
          <p:cNvPr id="6" name="Footer Placeholder 5">
            <a:extLst>
              <a:ext uri="{FF2B5EF4-FFF2-40B4-BE49-F238E27FC236}">
                <a16:creationId xmlns:a16="http://schemas.microsoft.com/office/drawing/2014/main" id="{475D0D86-8A31-47C3-950F-26DD487A061C}"/>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74982C9A-5E92-47D9-8723-85C21FD7F37E}"/>
              </a:ext>
            </a:extLst>
          </p:cNvPr>
          <p:cNvSpPr>
            <a:spLocks noGrp="1"/>
          </p:cNvSpPr>
          <p:nvPr>
            <p:ph type="sldNum" sz="quarter" idx="12"/>
          </p:nvPr>
        </p:nvSpPr>
        <p:spPr/>
        <p:txBody>
          <a:bodyPr/>
          <a:lstStyle/>
          <a:p>
            <a:fld id="{FD687EA5-8FDB-4EAD-A67F-8B7445EEBE59}" type="slidenum">
              <a:rPr lang="is-IS" smtClean="0"/>
              <a:t>‹#›</a:t>
            </a:fld>
            <a:endParaRPr lang="is-IS"/>
          </a:p>
        </p:txBody>
      </p:sp>
    </p:spTree>
    <p:extLst>
      <p:ext uri="{BB962C8B-B14F-4D97-AF65-F5344CB8AC3E}">
        <p14:creationId xmlns:p14="http://schemas.microsoft.com/office/powerpoint/2010/main" val="515483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B5D32A6-676B-4024-928A-E2B2A5379699}" type="datetimeFigureOut">
              <a:rPr lang="en-GB"/>
              <a:pPr>
                <a:defRPr/>
              </a:pPr>
              <a:t>22/01/2024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1A686B91-AF3E-434B-8DCF-5AAFD7F66D8C}" type="slidenum">
              <a:rPr lang="en-GB" altLang="en-US"/>
              <a:pPr>
                <a:defRPr/>
              </a:pPr>
              <a:t>‹#›</a:t>
            </a:fld>
            <a:endParaRPr lang="en-GB" altLang="en-US"/>
          </a:p>
        </p:txBody>
      </p:sp>
    </p:spTree>
    <p:extLst>
      <p:ext uri="{BB962C8B-B14F-4D97-AF65-F5344CB8AC3E}">
        <p14:creationId xmlns:p14="http://schemas.microsoft.com/office/powerpoint/2010/main" val="3490654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6F4CC8-FCAE-46BF-91DE-1E228E35072F}" type="datetimeFigureOut">
              <a:rPr lang="en-GB"/>
              <a:pPr>
                <a:defRPr/>
              </a:pPr>
              <a:t>22/01/2024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5B3539EE-C3F6-40A4-85DD-C647C5BCE844}" type="slidenum">
              <a:rPr lang="en-GB" altLang="en-US"/>
              <a:pPr>
                <a:defRPr/>
              </a:pPr>
              <a:t>‹#›</a:t>
            </a:fld>
            <a:endParaRPr lang="en-GB" altLang="en-US"/>
          </a:p>
        </p:txBody>
      </p:sp>
    </p:spTree>
    <p:extLst>
      <p:ext uri="{BB962C8B-B14F-4D97-AF65-F5344CB8AC3E}">
        <p14:creationId xmlns:p14="http://schemas.microsoft.com/office/powerpoint/2010/main" val="179890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3C0A50-71AF-4CFF-A18D-D79A37398AC5}" type="datetimeFigureOut">
              <a:rPr lang="en-GB"/>
              <a:pPr>
                <a:defRPr/>
              </a:pPr>
              <a:t>22/01/2024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B24A247-5161-4729-A358-9BF256B45C01}" type="slidenum">
              <a:rPr lang="en-GB" altLang="en-US"/>
              <a:pPr>
                <a:defRPr/>
              </a:pPr>
              <a:t>‹#›</a:t>
            </a:fld>
            <a:endParaRPr lang="en-GB" altLang="en-US"/>
          </a:p>
        </p:txBody>
      </p:sp>
    </p:spTree>
    <p:extLst>
      <p:ext uri="{BB962C8B-B14F-4D97-AF65-F5344CB8AC3E}">
        <p14:creationId xmlns:p14="http://schemas.microsoft.com/office/powerpoint/2010/main" val="1052610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2D452C-840C-4512-A007-030A88DD7732}" type="datetimeFigureOut">
              <a:rPr lang="en-GB"/>
              <a:pPr>
                <a:defRPr/>
              </a:pPr>
              <a:t>22/01/2024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79305FA-96B1-4F1A-BD98-F227EA7066DC}" type="slidenum">
              <a:rPr lang="en-GB" altLang="en-US"/>
              <a:pPr>
                <a:defRPr/>
              </a:pPr>
              <a:t>‹#›</a:t>
            </a:fld>
            <a:endParaRPr lang="en-GB" altLang="en-US"/>
          </a:p>
        </p:txBody>
      </p:sp>
    </p:spTree>
    <p:extLst>
      <p:ext uri="{BB962C8B-B14F-4D97-AF65-F5344CB8AC3E}">
        <p14:creationId xmlns:p14="http://schemas.microsoft.com/office/powerpoint/2010/main" val="2486745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A93A30F-7098-4E84-8755-B28278A1CF85}" type="datetimeFigureOut">
              <a:rPr lang="en-GB"/>
              <a:pPr>
                <a:defRPr/>
              </a:pPr>
              <a:t>22/01/2024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BAA21DE-7EE3-4A42-911D-8117499674AC}" type="slidenum">
              <a:rPr lang="en-GB" altLang="en-US"/>
              <a:pPr>
                <a:defRPr/>
              </a:pPr>
              <a:t>‹#›</a:t>
            </a:fld>
            <a:endParaRPr lang="en-GB" altLang="en-US"/>
          </a:p>
        </p:txBody>
      </p:sp>
    </p:spTree>
    <p:extLst>
      <p:ext uri="{BB962C8B-B14F-4D97-AF65-F5344CB8AC3E}">
        <p14:creationId xmlns:p14="http://schemas.microsoft.com/office/powerpoint/2010/main" val="3920973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F9DA60B-6829-486C-94EC-C38C5200D754}" type="datetimeFigureOut">
              <a:rPr lang="en-GB"/>
              <a:pPr>
                <a:defRPr/>
              </a:pPr>
              <a:t>22/01/2024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39A90C0-1015-4801-AA08-86577BF7CA43}" type="slidenum">
              <a:rPr lang="en-GB" altLang="en-US"/>
              <a:pPr>
                <a:defRPr/>
              </a:pPr>
              <a:t>‹#›</a:t>
            </a:fld>
            <a:endParaRPr lang="en-GB" altLang="en-US"/>
          </a:p>
        </p:txBody>
      </p:sp>
    </p:spTree>
    <p:extLst>
      <p:ext uri="{BB962C8B-B14F-4D97-AF65-F5344CB8AC3E}">
        <p14:creationId xmlns:p14="http://schemas.microsoft.com/office/powerpoint/2010/main" val="3736261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1922338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941B-9A3D-4FB5-9816-8DB74BBF2973}"/>
              </a:ext>
            </a:extLst>
          </p:cNvPr>
          <p:cNvSpPr>
            <a:spLocks noGrp="1"/>
          </p:cNvSpPr>
          <p:nvPr>
            <p:ph type="title"/>
          </p:nvPr>
        </p:nvSpPr>
        <p:spPr>
          <a:xfrm>
            <a:off x="839788" y="365125"/>
            <a:ext cx="10515600" cy="1325563"/>
          </a:xfrm>
        </p:spPr>
        <p:txBody>
          <a:bodyPr/>
          <a:lstStyle/>
          <a:p>
            <a:r>
              <a:rPr lang="en-US"/>
              <a:t>Click to edit Master title style</a:t>
            </a:r>
            <a:endParaRPr lang="is-IS"/>
          </a:p>
        </p:txBody>
      </p:sp>
      <p:sp>
        <p:nvSpPr>
          <p:cNvPr id="3" name="Text Placeholder 2">
            <a:extLst>
              <a:ext uri="{FF2B5EF4-FFF2-40B4-BE49-F238E27FC236}">
                <a16:creationId xmlns:a16="http://schemas.microsoft.com/office/drawing/2014/main" id="{31613407-FBE1-4951-A090-3C53E41EE8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C561B-CAA5-44EC-A120-C3246D621C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a:extLst>
              <a:ext uri="{FF2B5EF4-FFF2-40B4-BE49-F238E27FC236}">
                <a16:creationId xmlns:a16="http://schemas.microsoft.com/office/drawing/2014/main" id="{1FD36A30-ABED-44EC-8C16-2326C60DF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2938B7-9438-48A0-9AA2-6A7DF24C2C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a:extLst>
              <a:ext uri="{FF2B5EF4-FFF2-40B4-BE49-F238E27FC236}">
                <a16:creationId xmlns:a16="http://schemas.microsoft.com/office/drawing/2014/main" id="{71A9CA78-DA05-45DD-B9A5-E5578359270D}"/>
              </a:ext>
            </a:extLst>
          </p:cNvPr>
          <p:cNvSpPr>
            <a:spLocks noGrp="1"/>
          </p:cNvSpPr>
          <p:nvPr>
            <p:ph type="dt" sz="half" idx="10"/>
          </p:nvPr>
        </p:nvSpPr>
        <p:spPr/>
        <p:txBody>
          <a:bodyPr/>
          <a:lstStyle/>
          <a:p>
            <a:fld id="{00A3C801-5FBC-4EBA-94EB-16ADA3D13C75}" type="datetimeFigureOut">
              <a:rPr lang="is-IS" smtClean="0"/>
              <a:t>22.1.2024</a:t>
            </a:fld>
            <a:endParaRPr lang="is-IS"/>
          </a:p>
        </p:txBody>
      </p:sp>
      <p:sp>
        <p:nvSpPr>
          <p:cNvPr id="8" name="Footer Placeholder 7">
            <a:extLst>
              <a:ext uri="{FF2B5EF4-FFF2-40B4-BE49-F238E27FC236}">
                <a16:creationId xmlns:a16="http://schemas.microsoft.com/office/drawing/2014/main" id="{D09DA2ED-DCAD-499C-B509-3AF228F35847}"/>
              </a:ext>
            </a:extLst>
          </p:cNvPr>
          <p:cNvSpPr>
            <a:spLocks noGrp="1"/>
          </p:cNvSpPr>
          <p:nvPr>
            <p:ph type="ftr" sz="quarter" idx="11"/>
          </p:nvPr>
        </p:nvSpPr>
        <p:spPr/>
        <p:txBody>
          <a:bodyPr/>
          <a:lstStyle/>
          <a:p>
            <a:endParaRPr lang="is-IS"/>
          </a:p>
        </p:txBody>
      </p:sp>
      <p:sp>
        <p:nvSpPr>
          <p:cNvPr id="9" name="Slide Number Placeholder 8">
            <a:extLst>
              <a:ext uri="{FF2B5EF4-FFF2-40B4-BE49-F238E27FC236}">
                <a16:creationId xmlns:a16="http://schemas.microsoft.com/office/drawing/2014/main" id="{6CC32544-A9D7-467A-8300-CA01AAD6A5DE}"/>
              </a:ext>
            </a:extLst>
          </p:cNvPr>
          <p:cNvSpPr>
            <a:spLocks noGrp="1"/>
          </p:cNvSpPr>
          <p:nvPr>
            <p:ph type="sldNum" sz="quarter" idx="12"/>
          </p:nvPr>
        </p:nvSpPr>
        <p:spPr/>
        <p:txBody>
          <a:bodyPr/>
          <a:lstStyle/>
          <a:p>
            <a:fld id="{FD687EA5-8FDB-4EAD-A67F-8B7445EEBE59}" type="slidenum">
              <a:rPr lang="is-IS" smtClean="0"/>
              <a:t>‹#›</a:t>
            </a:fld>
            <a:endParaRPr lang="is-IS"/>
          </a:p>
        </p:txBody>
      </p:sp>
    </p:spTree>
    <p:extLst>
      <p:ext uri="{BB962C8B-B14F-4D97-AF65-F5344CB8AC3E}">
        <p14:creationId xmlns:p14="http://schemas.microsoft.com/office/powerpoint/2010/main" val="3273220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6DC2-B084-44A2-86C7-6A647AB2C451}"/>
              </a:ext>
            </a:extLst>
          </p:cNvPr>
          <p:cNvSpPr>
            <a:spLocks noGrp="1"/>
          </p:cNvSpPr>
          <p:nvPr>
            <p:ph type="title"/>
          </p:nvPr>
        </p:nvSpPr>
        <p:spPr/>
        <p:txBody>
          <a:bodyPr/>
          <a:lstStyle/>
          <a:p>
            <a:r>
              <a:rPr lang="en-US"/>
              <a:t>Click to edit Master title style</a:t>
            </a:r>
            <a:endParaRPr lang="is-IS"/>
          </a:p>
        </p:txBody>
      </p:sp>
      <p:sp>
        <p:nvSpPr>
          <p:cNvPr id="3" name="Date Placeholder 2">
            <a:extLst>
              <a:ext uri="{FF2B5EF4-FFF2-40B4-BE49-F238E27FC236}">
                <a16:creationId xmlns:a16="http://schemas.microsoft.com/office/drawing/2014/main" id="{8C73385C-3DEE-45A4-9C87-01DB35DFFF2A}"/>
              </a:ext>
            </a:extLst>
          </p:cNvPr>
          <p:cNvSpPr>
            <a:spLocks noGrp="1"/>
          </p:cNvSpPr>
          <p:nvPr>
            <p:ph type="dt" sz="half" idx="10"/>
          </p:nvPr>
        </p:nvSpPr>
        <p:spPr/>
        <p:txBody>
          <a:bodyPr/>
          <a:lstStyle/>
          <a:p>
            <a:fld id="{00A3C801-5FBC-4EBA-94EB-16ADA3D13C75}" type="datetimeFigureOut">
              <a:rPr lang="is-IS" smtClean="0"/>
              <a:t>22.1.2024</a:t>
            </a:fld>
            <a:endParaRPr lang="is-IS"/>
          </a:p>
        </p:txBody>
      </p:sp>
      <p:sp>
        <p:nvSpPr>
          <p:cNvPr id="4" name="Footer Placeholder 3">
            <a:extLst>
              <a:ext uri="{FF2B5EF4-FFF2-40B4-BE49-F238E27FC236}">
                <a16:creationId xmlns:a16="http://schemas.microsoft.com/office/drawing/2014/main" id="{AB07A638-22FA-47A7-A15C-0E09A98C8460}"/>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5264B98D-2D2D-48C6-B0BB-A5A922E90125}"/>
              </a:ext>
            </a:extLst>
          </p:cNvPr>
          <p:cNvSpPr>
            <a:spLocks noGrp="1"/>
          </p:cNvSpPr>
          <p:nvPr>
            <p:ph type="sldNum" sz="quarter" idx="12"/>
          </p:nvPr>
        </p:nvSpPr>
        <p:spPr/>
        <p:txBody>
          <a:bodyPr/>
          <a:lstStyle/>
          <a:p>
            <a:fld id="{FD687EA5-8FDB-4EAD-A67F-8B7445EEBE59}" type="slidenum">
              <a:rPr lang="is-IS" smtClean="0"/>
              <a:t>‹#›</a:t>
            </a:fld>
            <a:endParaRPr lang="is-IS"/>
          </a:p>
        </p:txBody>
      </p:sp>
    </p:spTree>
    <p:extLst>
      <p:ext uri="{BB962C8B-B14F-4D97-AF65-F5344CB8AC3E}">
        <p14:creationId xmlns:p14="http://schemas.microsoft.com/office/powerpoint/2010/main" val="213483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6678EE-41C5-4EDC-8260-73C0902A7CA3}"/>
              </a:ext>
            </a:extLst>
          </p:cNvPr>
          <p:cNvSpPr>
            <a:spLocks noGrp="1"/>
          </p:cNvSpPr>
          <p:nvPr>
            <p:ph type="dt" sz="half" idx="10"/>
          </p:nvPr>
        </p:nvSpPr>
        <p:spPr/>
        <p:txBody>
          <a:bodyPr/>
          <a:lstStyle/>
          <a:p>
            <a:fld id="{00A3C801-5FBC-4EBA-94EB-16ADA3D13C75}" type="datetimeFigureOut">
              <a:rPr lang="is-IS" smtClean="0"/>
              <a:t>22.1.2024</a:t>
            </a:fld>
            <a:endParaRPr lang="is-IS"/>
          </a:p>
        </p:txBody>
      </p:sp>
      <p:sp>
        <p:nvSpPr>
          <p:cNvPr id="3" name="Footer Placeholder 2">
            <a:extLst>
              <a:ext uri="{FF2B5EF4-FFF2-40B4-BE49-F238E27FC236}">
                <a16:creationId xmlns:a16="http://schemas.microsoft.com/office/drawing/2014/main" id="{F346BE87-8273-4F2E-9F79-BA5F727D01CC}"/>
              </a:ext>
            </a:extLst>
          </p:cNvPr>
          <p:cNvSpPr>
            <a:spLocks noGrp="1"/>
          </p:cNvSpPr>
          <p:nvPr>
            <p:ph type="ftr" sz="quarter" idx="11"/>
          </p:nvPr>
        </p:nvSpPr>
        <p:spPr/>
        <p:txBody>
          <a:bodyPr/>
          <a:lstStyle/>
          <a:p>
            <a:endParaRPr lang="is-IS"/>
          </a:p>
        </p:txBody>
      </p:sp>
      <p:sp>
        <p:nvSpPr>
          <p:cNvPr id="4" name="Slide Number Placeholder 3">
            <a:extLst>
              <a:ext uri="{FF2B5EF4-FFF2-40B4-BE49-F238E27FC236}">
                <a16:creationId xmlns:a16="http://schemas.microsoft.com/office/drawing/2014/main" id="{69A1D331-06B3-4E15-97F2-699AF0FD225A}"/>
              </a:ext>
            </a:extLst>
          </p:cNvPr>
          <p:cNvSpPr>
            <a:spLocks noGrp="1"/>
          </p:cNvSpPr>
          <p:nvPr>
            <p:ph type="sldNum" sz="quarter" idx="12"/>
          </p:nvPr>
        </p:nvSpPr>
        <p:spPr/>
        <p:txBody>
          <a:bodyPr/>
          <a:lstStyle/>
          <a:p>
            <a:fld id="{FD687EA5-8FDB-4EAD-A67F-8B7445EEBE59}" type="slidenum">
              <a:rPr lang="is-IS" smtClean="0"/>
              <a:t>‹#›</a:t>
            </a:fld>
            <a:endParaRPr lang="is-IS"/>
          </a:p>
        </p:txBody>
      </p:sp>
    </p:spTree>
    <p:extLst>
      <p:ext uri="{BB962C8B-B14F-4D97-AF65-F5344CB8AC3E}">
        <p14:creationId xmlns:p14="http://schemas.microsoft.com/office/powerpoint/2010/main" val="1623395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02EA-FFAB-4447-94D7-BD60B3959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Content Placeholder 2">
            <a:extLst>
              <a:ext uri="{FF2B5EF4-FFF2-40B4-BE49-F238E27FC236}">
                <a16:creationId xmlns:a16="http://schemas.microsoft.com/office/drawing/2014/main" id="{7F481BC0-FFF5-41DC-B1BD-C7F0FC52EC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a:extLst>
              <a:ext uri="{FF2B5EF4-FFF2-40B4-BE49-F238E27FC236}">
                <a16:creationId xmlns:a16="http://schemas.microsoft.com/office/drawing/2014/main" id="{029742CB-7BAC-4156-917C-900E71BCF4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70824E-C8FD-47A0-9CCE-A761B4E22CFA}"/>
              </a:ext>
            </a:extLst>
          </p:cNvPr>
          <p:cNvSpPr>
            <a:spLocks noGrp="1"/>
          </p:cNvSpPr>
          <p:nvPr>
            <p:ph type="dt" sz="half" idx="10"/>
          </p:nvPr>
        </p:nvSpPr>
        <p:spPr/>
        <p:txBody>
          <a:bodyPr/>
          <a:lstStyle/>
          <a:p>
            <a:fld id="{00A3C801-5FBC-4EBA-94EB-16ADA3D13C75}" type="datetimeFigureOut">
              <a:rPr lang="is-IS" smtClean="0"/>
              <a:t>22.1.2024</a:t>
            </a:fld>
            <a:endParaRPr lang="is-IS"/>
          </a:p>
        </p:txBody>
      </p:sp>
      <p:sp>
        <p:nvSpPr>
          <p:cNvPr id="6" name="Footer Placeholder 5">
            <a:extLst>
              <a:ext uri="{FF2B5EF4-FFF2-40B4-BE49-F238E27FC236}">
                <a16:creationId xmlns:a16="http://schemas.microsoft.com/office/drawing/2014/main" id="{1533C504-1281-4B71-9DF4-1951A406892F}"/>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17EC17A9-6309-4A04-8721-697237742AF4}"/>
              </a:ext>
            </a:extLst>
          </p:cNvPr>
          <p:cNvSpPr>
            <a:spLocks noGrp="1"/>
          </p:cNvSpPr>
          <p:nvPr>
            <p:ph type="sldNum" sz="quarter" idx="12"/>
          </p:nvPr>
        </p:nvSpPr>
        <p:spPr/>
        <p:txBody>
          <a:bodyPr/>
          <a:lstStyle/>
          <a:p>
            <a:fld id="{FD687EA5-8FDB-4EAD-A67F-8B7445EEBE59}" type="slidenum">
              <a:rPr lang="is-IS" smtClean="0"/>
              <a:t>‹#›</a:t>
            </a:fld>
            <a:endParaRPr lang="is-IS"/>
          </a:p>
        </p:txBody>
      </p:sp>
    </p:spTree>
    <p:extLst>
      <p:ext uri="{BB962C8B-B14F-4D97-AF65-F5344CB8AC3E}">
        <p14:creationId xmlns:p14="http://schemas.microsoft.com/office/powerpoint/2010/main" val="198971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D194-CFA1-43DB-A554-2836EE49C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Picture Placeholder 2">
            <a:extLst>
              <a:ext uri="{FF2B5EF4-FFF2-40B4-BE49-F238E27FC236}">
                <a16:creationId xmlns:a16="http://schemas.microsoft.com/office/drawing/2014/main" id="{90EC486E-94A4-4324-8DE9-EDBE586DE0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a:extLst>
              <a:ext uri="{FF2B5EF4-FFF2-40B4-BE49-F238E27FC236}">
                <a16:creationId xmlns:a16="http://schemas.microsoft.com/office/drawing/2014/main" id="{B4207395-A31F-4148-BBDA-D9E4EE5F0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FF01C-E944-45C9-8E31-B160219F4975}"/>
              </a:ext>
            </a:extLst>
          </p:cNvPr>
          <p:cNvSpPr>
            <a:spLocks noGrp="1"/>
          </p:cNvSpPr>
          <p:nvPr>
            <p:ph type="dt" sz="half" idx="10"/>
          </p:nvPr>
        </p:nvSpPr>
        <p:spPr/>
        <p:txBody>
          <a:bodyPr/>
          <a:lstStyle/>
          <a:p>
            <a:fld id="{00A3C801-5FBC-4EBA-94EB-16ADA3D13C75}" type="datetimeFigureOut">
              <a:rPr lang="is-IS" smtClean="0"/>
              <a:t>22.1.2024</a:t>
            </a:fld>
            <a:endParaRPr lang="is-IS"/>
          </a:p>
        </p:txBody>
      </p:sp>
      <p:sp>
        <p:nvSpPr>
          <p:cNvPr id="6" name="Footer Placeholder 5">
            <a:extLst>
              <a:ext uri="{FF2B5EF4-FFF2-40B4-BE49-F238E27FC236}">
                <a16:creationId xmlns:a16="http://schemas.microsoft.com/office/drawing/2014/main" id="{DB9D2B58-B00A-45D2-B1E5-3600EB19D0AE}"/>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72643EB9-DD1C-4889-8123-E629762D5F20}"/>
              </a:ext>
            </a:extLst>
          </p:cNvPr>
          <p:cNvSpPr>
            <a:spLocks noGrp="1"/>
          </p:cNvSpPr>
          <p:nvPr>
            <p:ph type="sldNum" sz="quarter" idx="12"/>
          </p:nvPr>
        </p:nvSpPr>
        <p:spPr/>
        <p:txBody>
          <a:bodyPr/>
          <a:lstStyle/>
          <a:p>
            <a:fld id="{FD687EA5-8FDB-4EAD-A67F-8B7445EEBE59}" type="slidenum">
              <a:rPr lang="is-IS" smtClean="0"/>
              <a:t>‹#›</a:t>
            </a:fld>
            <a:endParaRPr lang="is-IS"/>
          </a:p>
        </p:txBody>
      </p:sp>
    </p:spTree>
    <p:extLst>
      <p:ext uri="{BB962C8B-B14F-4D97-AF65-F5344CB8AC3E}">
        <p14:creationId xmlns:p14="http://schemas.microsoft.com/office/powerpoint/2010/main" val="275800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8B50D-D368-42BB-8F9E-0462DC796F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a:extLst>
              <a:ext uri="{FF2B5EF4-FFF2-40B4-BE49-F238E27FC236}">
                <a16:creationId xmlns:a16="http://schemas.microsoft.com/office/drawing/2014/main" id="{19991078-BA03-4CCE-8968-D03432B8DA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5E45195E-233D-46EB-AB13-AB166A2F6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3C801-5FBC-4EBA-94EB-16ADA3D13C75}" type="datetimeFigureOut">
              <a:rPr lang="is-IS" smtClean="0"/>
              <a:t>22.1.2024</a:t>
            </a:fld>
            <a:endParaRPr lang="is-IS"/>
          </a:p>
        </p:txBody>
      </p:sp>
      <p:sp>
        <p:nvSpPr>
          <p:cNvPr id="5" name="Footer Placeholder 4">
            <a:extLst>
              <a:ext uri="{FF2B5EF4-FFF2-40B4-BE49-F238E27FC236}">
                <a16:creationId xmlns:a16="http://schemas.microsoft.com/office/drawing/2014/main" id="{41FF3B8E-92A6-469C-97C7-55270B0D9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a:extLst>
              <a:ext uri="{FF2B5EF4-FFF2-40B4-BE49-F238E27FC236}">
                <a16:creationId xmlns:a16="http://schemas.microsoft.com/office/drawing/2014/main" id="{FBEB851A-2D1D-4F8E-883B-6A9D3657A3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87EA5-8FDB-4EAD-A67F-8B7445EEBE59}" type="slidenum">
              <a:rPr lang="is-IS" smtClean="0"/>
              <a:t>‹#›</a:t>
            </a:fld>
            <a:endParaRPr lang="is-IS"/>
          </a:p>
        </p:txBody>
      </p:sp>
    </p:spTree>
    <p:extLst>
      <p:ext uri="{BB962C8B-B14F-4D97-AF65-F5344CB8AC3E}">
        <p14:creationId xmlns:p14="http://schemas.microsoft.com/office/powerpoint/2010/main" val="857385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41DE2-0CB7-457E-AD77-D14E896AC0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a:extLst>
              <a:ext uri="{FF2B5EF4-FFF2-40B4-BE49-F238E27FC236}">
                <a16:creationId xmlns:a16="http://schemas.microsoft.com/office/drawing/2014/main" id="{9AF800D1-73AC-47F1-BE61-78F9B18BEC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C352C547-4550-4F6C-A2FC-2A9194D2E5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83437-4BA5-4F67-97E3-2601281B0157}" type="datetimeFigureOut">
              <a:rPr lang="is-IS" smtClean="0"/>
              <a:t>22.1.2024</a:t>
            </a:fld>
            <a:endParaRPr lang="is-IS"/>
          </a:p>
        </p:txBody>
      </p:sp>
      <p:sp>
        <p:nvSpPr>
          <p:cNvPr id="5" name="Footer Placeholder 4">
            <a:extLst>
              <a:ext uri="{FF2B5EF4-FFF2-40B4-BE49-F238E27FC236}">
                <a16:creationId xmlns:a16="http://schemas.microsoft.com/office/drawing/2014/main" id="{B6574AAC-6EF7-4B25-9C9A-D2203B0863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a:extLst>
              <a:ext uri="{FF2B5EF4-FFF2-40B4-BE49-F238E27FC236}">
                <a16:creationId xmlns:a16="http://schemas.microsoft.com/office/drawing/2014/main" id="{5D6F5030-9992-4ECD-B0A2-597184F9E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88D2B-36EA-4861-A154-42763F857521}" type="slidenum">
              <a:rPr lang="is-IS" smtClean="0"/>
              <a:t>‹#›</a:t>
            </a:fld>
            <a:endParaRPr lang="is-IS"/>
          </a:p>
        </p:txBody>
      </p:sp>
    </p:spTree>
    <p:extLst>
      <p:ext uri="{BB962C8B-B14F-4D97-AF65-F5344CB8AC3E}">
        <p14:creationId xmlns:p14="http://schemas.microsoft.com/office/powerpoint/2010/main" val="230579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36247410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8C3C66B-5317-43BF-8107-064C855DC36A}" type="datetimeFigureOut">
              <a:rPr lang="en-GB"/>
              <a:pPr>
                <a:defRPr/>
              </a:pPr>
              <a:t>22/01/2024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D21F6E2-32C1-46B7-9D68-B7551CC780BA}" type="slidenum">
              <a:rPr lang="en-GB" altLang="en-US"/>
              <a:pPr>
                <a:defRPr/>
              </a:pPr>
              <a:t>‹#›</a:t>
            </a:fld>
            <a:endParaRPr lang="en-GB" altLang="en-US"/>
          </a:p>
        </p:txBody>
      </p:sp>
    </p:spTree>
    <p:extLst>
      <p:ext uri="{BB962C8B-B14F-4D97-AF65-F5344CB8AC3E}">
        <p14:creationId xmlns:p14="http://schemas.microsoft.com/office/powerpoint/2010/main" val="33522900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5.pn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0.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www.ust.is/graent-samfelag/graenn-lifstill/vottanir-og-adrar-merkingar/" TargetMode="External"/><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5.pn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5.png"/><Relationship Id="rId7"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0.png"/><Relationship Id="rId9" Type="http://schemas.openxmlformats.org/officeDocument/2006/relationships/hyperlink" Target="https://www.ust.is/graent-samfelag/graenn-lifstill/vottanir-og-adrar-merkingar/adrar-merkingar/ork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graenskref.is/wp-content/uploads/2020/11/UST_sjalfbaer-vidburdarskipulagning_gatlisti.pdf" TargetMode="External"/><Relationship Id="rId5" Type="http://schemas.openxmlformats.org/officeDocument/2006/relationships/hyperlink" Target="https://graenskref.is/wp-content/uploads/2020/10/UST_sja%CC%81lfbaer-vidburdarskipulagning.pdf" TargetMode="Externa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hyperlink" Target="https://graenskref.is/vinnugogn/" TargetMode="Externa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hyperlink" Target="https://gogn.ust.is/gatt/login.php"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graenskref.is/graent-bokhald/" TargetMode="External"/><Relationship Id="rId5" Type="http://schemas.openxmlformats.org/officeDocument/2006/relationships/image" Target="../media/image10.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8.png"/><Relationship Id="rId4" Type="http://schemas.openxmlformats.org/officeDocument/2006/relationships/hyperlink" Target="http://www.graenskref.i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2.png"/><Relationship Id="rId5" Type="http://schemas.openxmlformats.org/officeDocument/2006/relationships/hyperlink" Target="https://www.stjornarradid.is/efst-a-baugi/frettir/stok-frett/2020/12/10/Ny-metnadarfull-markmid-i-loftslagsmalum-kynnt/" TargetMode="External"/><Relationship Id="rId4" Type="http://schemas.openxmlformats.org/officeDocument/2006/relationships/hyperlink" Target="https://ust.is/loft/losun-grodurhusalofttegunda/skuldbindingar-islan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hyperlink" Target="https://www.stjornarradid.is/library/01--Frettatengt---myndir-og-skrar/FOR/Fylgiskjol-i-frett/STJ_UAR_LoftslagsstefnaStjornarradsins_lokautgafa.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hyperlink" Target="https://graenskref.is/loftslagsstefn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hyperlink" Target="https://graenskref.is/hafdu-samband/"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graenskref.is/vinnugogn/" TargetMode="External"/><Relationship Id="rId5" Type="http://schemas.openxmlformats.org/officeDocument/2006/relationships/hyperlink" Target="https://graenskref.is/taktu-skrefid/"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7F2F19-577C-44E8-B975-363E58821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8" name="Picture 7" descr="A picture containing food, drawing&#10;&#10;Description automatically generated">
            <a:extLst>
              <a:ext uri="{FF2B5EF4-FFF2-40B4-BE49-F238E27FC236}">
                <a16:creationId xmlns:a16="http://schemas.microsoft.com/office/drawing/2014/main" id="{2FEB82C7-0710-433A-81A1-A4D1E0724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5105" y="1241205"/>
            <a:ext cx="7284503" cy="4586538"/>
          </a:xfrm>
          <a:prstGeom prst="rect">
            <a:avLst/>
          </a:prstGeom>
        </p:spPr>
      </p:pic>
      <p:sp>
        <p:nvSpPr>
          <p:cNvPr id="6" name="Title 1">
            <a:extLst>
              <a:ext uri="{FF2B5EF4-FFF2-40B4-BE49-F238E27FC236}">
                <a16:creationId xmlns:a16="http://schemas.microsoft.com/office/drawing/2014/main" id="{8AFA6F95-C77D-4727-9637-E1D416824772}"/>
              </a:ext>
            </a:extLst>
          </p:cNvPr>
          <p:cNvSpPr txBox="1">
            <a:spLocks/>
          </p:cNvSpPr>
          <p:nvPr/>
        </p:nvSpPr>
        <p:spPr>
          <a:xfrm>
            <a:off x="4284925" y="5706508"/>
            <a:ext cx="650628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s-IS" sz="3200">
                <a:solidFill>
                  <a:schemeClr val="accent6"/>
                </a:solidFill>
                <a:latin typeface="+mn-lt"/>
                <a:cs typeface="Arial" panose="020B0604020202020204" pitchFamily="34" charset="0"/>
              </a:rPr>
              <a:t>www.graenskref.is</a:t>
            </a:r>
          </a:p>
        </p:txBody>
      </p:sp>
    </p:spTree>
    <p:extLst>
      <p:ext uri="{BB962C8B-B14F-4D97-AF65-F5344CB8AC3E}">
        <p14:creationId xmlns:p14="http://schemas.microsoft.com/office/powerpoint/2010/main" val="1036143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B137E647-0ABB-4CCF-B14E-2C2C636EE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1957227"/>
            <a:ext cx="10414000" cy="4572000"/>
          </a:xfrm>
          <a:prstGeom prst="rect">
            <a:avLst/>
          </a:prstGeom>
        </p:spPr>
      </p:pic>
      <p:pic>
        <p:nvPicPr>
          <p:cNvPr id="6" name="Picture 5">
            <a:extLst>
              <a:ext uri="{FF2B5EF4-FFF2-40B4-BE49-F238E27FC236}">
                <a16:creationId xmlns:a16="http://schemas.microsoft.com/office/drawing/2014/main" id="{6CE457B5-6330-45BA-B8AB-1E18AFB78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sp>
        <p:nvSpPr>
          <p:cNvPr id="4" name="Title 1">
            <a:extLst>
              <a:ext uri="{FF2B5EF4-FFF2-40B4-BE49-F238E27FC236}">
                <a16:creationId xmlns:a16="http://schemas.microsoft.com/office/drawing/2014/main" id="{BA38B070-A173-4BE5-84E3-3590D081C41F}"/>
              </a:ext>
            </a:extLst>
          </p:cNvPr>
          <p:cNvSpPr txBox="1">
            <a:spLocks/>
          </p:cNvSpPr>
          <p:nvPr/>
        </p:nvSpPr>
        <p:spPr>
          <a:xfrm>
            <a:off x="984563" y="118387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s-IS" sz="3600">
                <a:latin typeface="+mn-lt"/>
                <a:cs typeface="Arial" panose="020B0604020202020204" pitchFamily="34" charset="0"/>
              </a:rPr>
              <a:t>Skrefin eru fimm og í hverju þeirra eru á bilinu 20-40 aðgerðir sem stofnunin þarf að uppfylla</a:t>
            </a:r>
          </a:p>
        </p:txBody>
      </p:sp>
    </p:spTree>
    <p:extLst>
      <p:ext uri="{BB962C8B-B14F-4D97-AF65-F5344CB8AC3E}">
        <p14:creationId xmlns:p14="http://schemas.microsoft.com/office/powerpoint/2010/main" val="1211753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4" name="Title 1">
            <a:extLst>
              <a:ext uri="{FF2B5EF4-FFF2-40B4-BE49-F238E27FC236}">
                <a16:creationId xmlns:a16="http://schemas.microsoft.com/office/drawing/2014/main" id="{46028D60-D0F3-410B-849C-1B26A1A5D720}"/>
              </a:ext>
            </a:extLst>
          </p:cNvPr>
          <p:cNvSpPr txBox="1">
            <a:spLocks/>
          </p:cNvSpPr>
          <p:nvPr/>
        </p:nvSpPr>
        <p:spPr>
          <a:xfrm>
            <a:off x="993622" y="95537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s-IS" sz="3600">
                <a:latin typeface="+mn-lt"/>
                <a:cs typeface="Arial" panose="020B0604020202020204" pitchFamily="34" charset="0"/>
              </a:rPr>
              <a:t>Aðgerðirnar skiptast í sjö flokka</a:t>
            </a:r>
          </a:p>
        </p:txBody>
      </p:sp>
      <p:pic>
        <p:nvPicPr>
          <p:cNvPr id="26" name="Picture 25" descr="A picture containing text&#10;&#10;Description automatically generated">
            <a:extLst>
              <a:ext uri="{FF2B5EF4-FFF2-40B4-BE49-F238E27FC236}">
                <a16:creationId xmlns:a16="http://schemas.microsoft.com/office/drawing/2014/main" id="{C21ACCAD-888B-4FC7-A82A-FCABE0E7A9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007" y="1600200"/>
            <a:ext cx="2748363" cy="2748363"/>
          </a:xfrm>
          <a:prstGeom prst="rect">
            <a:avLst/>
          </a:prstGeom>
        </p:spPr>
      </p:pic>
      <p:pic>
        <p:nvPicPr>
          <p:cNvPr id="28" name="Picture 27" descr="Logo, company name&#10;&#10;Description automatically generated">
            <a:extLst>
              <a:ext uri="{FF2B5EF4-FFF2-40B4-BE49-F238E27FC236}">
                <a16:creationId xmlns:a16="http://schemas.microsoft.com/office/drawing/2014/main" id="{C863C97D-801D-472C-B5BA-D716FAD4E7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9527" y="1846656"/>
            <a:ext cx="2498834" cy="2498834"/>
          </a:xfrm>
          <a:prstGeom prst="rect">
            <a:avLst/>
          </a:prstGeom>
        </p:spPr>
      </p:pic>
      <p:pic>
        <p:nvPicPr>
          <p:cNvPr id="30" name="Picture 29" descr="Logo&#10;&#10;Description automatically generated">
            <a:extLst>
              <a:ext uri="{FF2B5EF4-FFF2-40B4-BE49-F238E27FC236}">
                <a16:creationId xmlns:a16="http://schemas.microsoft.com/office/drawing/2014/main" id="{8907B480-ED91-4790-8867-547904F05A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9964" y="1600200"/>
            <a:ext cx="2582917" cy="2582917"/>
          </a:xfrm>
          <a:prstGeom prst="rect">
            <a:avLst/>
          </a:prstGeom>
        </p:spPr>
      </p:pic>
      <p:pic>
        <p:nvPicPr>
          <p:cNvPr id="32" name="Picture 31" descr="Logo, company name&#10;&#10;Description automatically generated">
            <a:extLst>
              <a:ext uri="{FF2B5EF4-FFF2-40B4-BE49-F238E27FC236}">
                <a16:creationId xmlns:a16="http://schemas.microsoft.com/office/drawing/2014/main" id="{7E841597-01E1-4433-9557-5DB8EC1CD9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3325" y="1985918"/>
            <a:ext cx="2220310" cy="2220310"/>
          </a:xfrm>
          <a:prstGeom prst="rect">
            <a:avLst/>
          </a:prstGeom>
        </p:spPr>
      </p:pic>
      <p:pic>
        <p:nvPicPr>
          <p:cNvPr id="34" name="Picture 33" descr="Logo, company name&#10;&#10;Description automatically generated">
            <a:extLst>
              <a:ext uri="{FF2B5EF4-FFF2-40B4-BE49-F238E27FC236}">
                <a16:creationId xmlns:a16="http://schemas.microsoft.com/office/drawing/2014/main" id="{CB0D469D-9F41-4414-964C-2FC902C318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2166" y="1600200"/>
            <a:ext cx="2748365" cy="2748365"/>
          </a:xfrm>
          <a:prstGeom prst="rect">
            <a:avLst/>
          </a:prstGeom>
        </p:spPr>
      </p:pic>
      <p:pic>
        <p:nvPicPr>
          <p:cNvPr id="36" name="Picture 35" descr="A picture containing icon&#10;&#10;Description automatically generated">
            <a:extLst>
              <a:ext uri="{FF2B5EF4-FFF2-40B4-BE49-F238E27FC236}">
                <a16:creationId xmlns:a16="http://schemas.microsoft.com/office/drawing/2014/main" id="{EB8F6E56-6FBB-4084-9371-A768CB4B6F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1574" y="4166489"/>
            <a:ext cx="2490446" cy="2490446"/>
          </a:xfrm>
          <a:prstGeom prst="rect">
            <a:avLst/>
          </a:prstGeom>
        </p:spPr>
      </p:pic>
      <p:pic>
        <p:nvPicPr>
          <p:cNvPr id="38" name="Picture 37" descr="Logo&#10;&#10;Description automatically generated">
            <a:extLst>
              <a:ext uri="{FF2B5EF4-FFF2-40B4-BE49-F238E27FC236}">
                <a16:creationId xmlns:a16="http://schemas.microsoft.com/office/drawing/2014/main" id="{10A5346E-6F29-471A-AC31-7A96FE1454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1448" y="4148096"/>
            <a:ext cx="2874487" cy="2874487"/>
          </a:xfrm>
          <a:prstGeom prst="rect">
            <a:avLst/>
          </a:prstGeom>
        </p:spPr>
      </p:pic>
      <p:pic>
        <p:nvPicPr>
          <p:cNvPr id="12" name="Picture 11" descr="Logo, company name&#10;&#10;Description automatically generated">
            <a:extLst>
              <a:ext uri="{FF2B5EF4-FFF2-40B4-BE49-F238E27FC236}">
                <a16:creationId xmlns:a16="http://schemas.microsoft.com/office/drawing/2014/main" id="{49517523-C8B1-48DA-8FE7-FAC978F30F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790" y="1881677"/>
            <a:ext cx="2498834" cy="2498834"/>
          </a:xfrm>
          <a:prstGeom prst="rect">
            <a:avLst/>
          </a:prstGeom>
        </p:spPr>
      </p:pic>
      <p:pic>
        <p:nvPicPr>
          <p:cNvPr id="13" name="Picture 12" descr="Logo&#10;&#10;Description automatically generated">
            <a:extLst>
              <a:ext uri="{FF2B5EF4-FFF2-40B4-BE49-F238E27FC236}">
                <a16:creationId xmlns:a16="http://schemas.microsoft.com/office/drawing/2014/main" id="{801E4AFC-7A37-4A67-A01A-E12FFC0B5E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2227" y="1635221"/>
            <a:ext cx="2582917" cy="2582917"/>
          </a:xfrm>
          <a:prstGeom prst="rect">
            <a:avLst/>
          </a:prstGeom>
        </p:spPr>
      </p:pic>
      <p:pic>
        <p:nvPicPr>
          <p:cNvPr id="14" name="Picture 13" descr="Logo, company name&#10;&#10;Description automatically generated">
            <a:extLst>
              <a:ext uri="{FF2B5EF4-FFF2-40B4-BE49-F238E27FC236}">
                <a16:creationId xmlns:a16="http://schemas.microsoft.com/office/drawing/2014/main" id="{4856E216-5F35-4C63-8655-ED8B5980C8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5588" y="2020939"/>
            <a:ext cx="2220310" cy="2220310"/>
          </a:xfrm>
          <a:prstGeom prst="rect">
            <a:avLst/>
          </a:prstGeom>
        </p:spPr>
      </p:pic>
      <p:pic>
        <p:nvPicPr>
          <p:cNvPr id="15" name="Picture 14" descr="Logo, company name&#10;&#10;Description automatically generated">
            <a:extLst>
              <a:ext uri="{FF2B5EF4-FFF2-40B4-BE49-F238E27FC236}">
                <a16:creationId xmlns:a16="http://schemas.microsoft.com/office/drawing/2014/main" id="{A2294849-89F2-4322-A03D-FCE61CFFB0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4429" y="1635221"/>
            <a:ext cx="2748365" cy="2748365"/>
          </a:xfrm>
          <a:prstGeom prst="rect">
            <a:avLst/>
          </a:prstGeom>
        </p:spPr>
      </p:pic>
      <p:pic>
        <p:nvPicPr>
          <p:cNvPr id="16" name="Picture 15" descr="Logo&#10;&#10;Description automatically generated">
            <a:extLst>
              <a:ext uri="{FF2B5EF4-FFF2-40B4-BE49-F238E27FC236}">
                <a16:creationId xmlns:a16="http://schemas.microsoft.com/office/drawing/2014/main" id="{3393C17B-30E1-4EA1-BE0D-2471EE2C20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3711" y="4183117"/>
            <a:ext cx="2874487" cy="2874487"/>
          </a:xfrm>
          <a:prstGeom prst="rect">
            <a:avLst/>
          </a:prstGeom>
        </p:spPr>
      </p:pic>
    </p:spTree>
    <p:extLst>
      <p:ext uri="{BB962C8B-B14F-4D97-AF65-F5344CB8AC3E}">
        <p14:creationId xmlns:p14="http://schemas.microsoft.com/office/powerpoint/2010/main" val="3993014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FF15296D-9861-499D-A800-5712DE009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3323" y="83647"/>
            <a:ext cx="3345353" cy="3345353"/>
          </a:xfrm>
          <a:prstGeom prst="rect">
            <a:avLst/>
          </a:prstGeom>
        </p:spPr>
      </p:pic>
      <p:sp>
        <p:nvSpPr>
          <p:cNvPr id="2" name="TextBox 1">
            <a:extLst>
              <a:ext uri="{FF2B5EF4-FFF2-40B4-BE49-F238E27FC236}">
                <a16:creationId xmlns:a16="http://schemas.microsoft.com/office/drawing/2014/main" id="{5FFC36BF-7991-4307-AF19-A6DDA4C2B70B}"/>
              </a:ext>
            </a:extLst>
          </p:cNvPr>
          <p:cNvSpPr txBox="1"/>
          <p:nvPr/>
        </p:nvSpPr>
        <p:spPr>
          <a:xfrm>
            <a:off x="1022215" y="2937818"/>
            <a:ext cx="10499464" cy="2862322"/>
          </a:xfrm>
          <a:prstGeom prst="rect">
            <a:avLst/>
          </a:prstGeom>
          <a:noFill/>
        </p:spPr>
        <p:txBody>
          <a:bodyPr wrap="square" rtlCol="0">
            <a:spAutoFit/>
          </a:bodyPr>
          <a:lstStyle/>
          <a:p>
            <a:pPr fontAlgn="base"/>
            <a:r>
              <a:rPr lang="is-IS"/>
              <a:t>Innkaup eru mikilvægur liður í því að ná árangri í umhverfismálum og er markmið þessa flokks að stofnanir innleiði umhverfisvæn innkaup. Umhverfisvæn innkaup hafa margskonar ávinning í för með sér fyrir kaupendur, seljendur og samfélagið allt. Þau draga úr umhverfisáhrifum, geta minnkað kostnað og aukið gæði ásamt því að stuðla að auknu framboði á umhverfisvænum vörum og þjónustu og hvetja til nýsköpunar. Einfaldasta leiðin til þess að innleiða umhverfissjónarmið í innkaup er að kaupa umhverfismerktar vörur og þjónustu.</a:t>
            </a:r>
          </a:p>
          <a:p>
            <a:pPr fontAlgn="base"/>
            <a:endParaRPr lang="is-IS"/>
          </a:p>
          <a:p>
            <a:pPr fontAlgn="base"/>
            <a:r>
              <a:rPr lang="is-IS"/>
              <a:t>Aðgerðir Grænu skrefanna snúa t.a.m. að fræðslu um umhverfismerki og lífrænar vottanir fyrir innkaupafólk, gerð innkaupagreiningar, hvatningu til birgja um að auka framboð umhverfisvænna vara og því að hugað sé að hugmyndafræði hringrásarhagkerfisins í hvívetna.</a:t>
            </a:r>
          </a:p>
          <a:p>
            <a:endParaRPr lang="is-IS"/>
          </a:p>
        </p:txBody>
      </p:sp>
    </p:spTree>
    <p:extLst>
      <p:ext uri="{BB962C8B-B14F-4D97-AF65-F5344CB8AC3E}">
        <p14:creationId xmlns:p14="http://schemas.microsoft.com/office/powerpoint/2010/main" val="495583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FF7BE-09C7-4627-AE06-0C1D28E267CD}"/>
              </a:ext>
            </a:extLst>
          </p:cNvPr>
          <p:cNvSpPr>
            <a:spLocks noGrp="1"/>
          </p:cNvSpPr>
          <p:nvPr>
            <p:ph type="ctrTitle"/>
          </p:nvPr>
        </p:nvSpPr>
        <p:spPr/>
        <p:txBody>
          <a:bodyPr>
            <a:normAutofit fontScale="90000"/>
          </a:bodyPr>
          <a:lstStyle/>
          <a:p>
            <a:endParaRPr lang="is-IS"/>
          </a:p>
        </p:txBody>
      </p:sp>
      <p:sp>
        <p:nvSpPr>
          <p:cNvPr id="3" name="Subtitle 2">
            <a:extLst>
              <a:ext uri="{FF2B5EF4-FFF2-40B4-BE49-F238E27FC236}">
                <a16:creationId xmlns:a16="http://schemas.microsoft.com/office/drawing/2014/main" id="{450BFDC3-8198-4E9C-BA7E-3073F1227014}"/>
              </a:ext>
            </a:extLst>
          </p:cNvPr>
          <p:cNvSpPr>
            <a:spLocks noGrp="1"/>
          </p:cNvSpPr>
          <p:nvPr>
            <p:ph type="subTitle" idx="1"/>
          </p:nvPr>
        </p:nvSpPr>
        <p:spPr/>
        <p:txBody>
          <a:bodyPr/>
          <a:lstStyle/>
          <a:p>
            <a:endParaRPr lang="is-IS"/>
          </a:p>
        </p:txBody>
      </p:sp>
      <p:sp>
        <p:nvSpPr>
          <p:cNvPr id="4" name="Content Placeholder 3">
            <a:extLst>
              <a:ext uri="{FF2B5EF4-FFF2-40B4-BE49-F238E27FC236}">
                <a16:creationId xmlns:a16="http://schemas.microsoft.com/office/drawing/2014/main" id="{ACD3606A-C1EB-4DD4-8FFB-EDEA26D9FEDF}"/>
              </a:ext>
            </a:extLst>
          </p:cNvPr>
          <p:cNvSpPr>
            <a:spLocks noGrp="1"/>
          </p:cNvSpPr>
          <p:nvPr>
            <p:ph idx="10"/>
          </p:nvPr>
        </p:nvSpPr>
        <p:spPr/>
        <p:txBody>
          <a:bodyPr/>
          <a:lstStyle/>
          <a:p>
            <a:endParaRPr lang="is-IS"/>
          </a:p>
        </p:txBody>
      </p:sp>
      <p:pic>
        <p:nvPicPr>
          <p:cNvPr id="5" name="Picture 4" descr="A picture containing graphical user interface&#10;&#10;Description automatically generated">
            <a:extLst>
              <a:ext uri="{FF2B5EF4-FFF2-40B4-BE49-F238E27FC236}">
                <a16:creationId xmlns:a16="http://schemas.microsoft.com/office/drawing/2014/main" id="{BEDDF4CE-CBD5-462B-82FD-3BEC9094DFB4}"/>
              </a:ext>
            </a:extLst>
          </p:cNvPr>
          <p:cNvPicPr>
            <a:picLocks noChangeAspect="1"/>
          </p:cNvPicPr>
          <p:nvPr/>
        </p:nvPicPr>
        <p:blipFill>
          <a:blip r:embed="rId2"/>
          <a:stretch>
            <a:fillRect/>
          </a:stretch>
        </p:blipFill>
        <p:spPr>
          <a:xfrm>
            <a:off x="-456229" y="0"/>
            <a:ext cx="13104458" cy="6858000"/>
          </a:xfrm>
          <a:prstGeom prst="rect">
            <a:avLst/>
          </a:prstGeom>
        </p:spPr>
      </p:pic>
      <p:sp>
        <p:nvSpPr>
          <p:cNvPr id="6" name="TextBox 5">
            <a:extLst>
              <a:ext uri="{FF2B5EF4-FFF2-40B4-BE49-F238E27FC236}">
                <a16:creationId xmlns:a16="http://schemas.microsoft.com/office/drawing/2014/main" id="{6EB67F97-A284-46FF-8D47-6B775241DF49}"/>
              </a:ext>
            </a:extLst>
          </p:cNvPr>
          <p:cNvSpPr txBox="1"/>
          <p:nvPr/>
        </p:nvSpPr>
        <p:spPr>
          <a:xfrm>
            <a:off x="-253167" y="4747716"/>
            <a:ext cx="6090134" cy="738664"/>
          </a:xfrm>
          <a:prstGeom prst="rect">
            <a:avLst/>
          </a:prstGeom>
          <a:noFill/>
        </p:spPr>
        <p:txBody>
          <a:bodyPr wrap="square" rtlCol="0">
            <a:spAutoFit/>
          </a:bodyPr>
          <a:lstStyle/>
          <a:p>
            <a:pPr lvl="1"/>
            <a:r>
              <a:rPr lang="is-IS" sz="2400"/>
              <a:t>Sjá umfjöllun um vottanir og merkingar </a:t>
            </a:r>
            <a:r>
              <a:rPr lang="is-IS" sz="2400">
                <a:hlinkClick r:id="rId3"/>
              </a:rPr>
              <a:t>hér</a:t>
            </a:r>
            <a:r>
              <a:rPr lang="is-IS" sz="2400"/>
              <a:t> </a:t>
            </a:r>
          </a:p>
          <a:p>
            <a:pPr lvl="1"/>
            <a:endParaRPr lang="is-IS">
              <a:latin typeface="Core Sans NR 45 Regular" panose="020F0503030302020204" pitchFamily="34" charset="0"/>
            </a:endParaRPr>
          </a:p>
        </p:txBody>
      </p:sp>
    </p:spTree>
    <p:extLst>
      <p:ext uri="{BB962C8B-B14F-4D97-AF65-F5344CB8AC3E}">
        <p14:creationId xmlns:p14="http://schemas.microsoft.com/office/powerpoint/2010/main" val="3715797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5EA97B-2FEF-4944-9AA7-D86ABF56C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2445" y="147821"/>
            <a:ext cx="2106395" cy="715252"/>
          </a:xfrm>
          <a:prstGeom prst="rect">
            <a:avLst/>
          </a:prstGeom>
        </p:spPr>
      </p:pic>
      <p:sp>
        <p:nvSpPr>
          <p:cNvPr id="6" name="Content Placeholder 2">
            <a:extLst>
              <a:ext uri="{FF2B5EF4-FFF2-40B4-BE49-F238E27FC236}">
                <a16:creationId xmlns:a16="http://schemas.microsoft.com/office/drawing/2014/main" id="{65F1A305-02F8-429A-B5E8-A50EA7DD1A01}"/>
              </a:ext>
            </a:extLst>
          </p:cNvPr>
          <p:cNvSpPr>
            <a:spLocks noGrp="1"/>
          </p:cNvSpPr>
          <p:nvPr>
            <p:ph idx="1"/>
          </p:nvPr>
        </p:nvSpPr>
        <p:spPr/>
        <p:txBody>
          <a:bodyPr/>
          <a:lstStyle/>
          <a:p>
            <a:pPr marL="0" indent="0">
              <a:buNone/>
            </a:pPr>
            <a:endParaRPr lang="is-IS"/>
          </a:p>
          <a:p>
            <a:endParaRPr lang="is-IS"/>
          </a:p>
          <a:p>
            <a:endParaRPr lang="is-IS"/>
          </a:p>
        </p:txBody>
      </p:sp>
      <p:grpSp>
        <p:nvGrpSpPr>
          <p:cNvPr id="5" name="Group 4">
            <a:extLst>
              <a:ext uri="{FF2B5EF4-FFF2-40B4-BE49-F238E27FC236}">
                <a16:creationId xmlns:a16="http://schemas.microsoft.com/office/drawing/2014/main" id="{3F12CDFD-F2DF-4554-A6BB-77BEBDB41C97}"/>
              </a:ext>
            </a:extLst>
          </p:cNvPr>
          <p:cNvGrpSpPr/>
          <p:nvPr/>
        </p:nvGrpSpPr>
        <p:grpSpPr>
          <a:xfrm>
            <a:off x="6064705" y="1027906"/>
            <a:ext cx="5698089" cy="5766281"/>
            <a:chOff x="1762886" y="981076"/>
            <a:chExt cx="5698089" cy="5766281"/>
          </a:xfrm>
        </p:grpSpPr>
        <p:pic>
          <p:nvPicPr>
            <p:cNvPr id="7" name="Pladsholder til billede 11">
              <a:extLst>
                <a:ext uri="{FF2B5EF4-FFF2-40B4-BE49-F238E27FC236}">
                  <a16:creationId xmlns:a16="http://schemas.microsoft.com/office/drawing/2014/main" id="{C2A2C04D-F63A-4091-82E5-5228395DB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847851" y="981076"/>
              <a:ext cx="5472113"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e 23" descr="FSC logo.jpg">
              <a:extLst>
                <a:ext uri="{FF2B5EF4-FFF2-40B4-BE49-F238E27FC236}">
                  <a16:creationId xmlns:a16="http://schemas.microsoft.com/office/drawing/2014/main" id="{3343BA18-C5DC-4125-BD8C-C5C95C74B56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40338" y="1323864"/>
              <a:ext cx="5683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e 60" descr="Fairtrade logo.png">
              <a:extLst>
                <a:ext uri="{FF2B5EF4-FFF2-40B4-BE49-F238E27FC236}">
                  <a16:creationId xmlns:a16="http://schemas.microsoft.com/office/drawing/2014/main" id="{CDFEE8AF-D68C-44B8-806C-3B6B1B9564B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968850" y="3388519"/>
              <a:ext cx="492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2" descr="http://samvirke.dk/sites/default/files/imagecache/main_image/den-blaa-krans_0.jpg">
              <a:extLst>
                <a:ext uri="{FF2B5EF4-FFF2-40B4-BE49-F238E27FC236}">
                  <a16:creationId xmlns:a16="http://schemas.microsoft.com/office/drawing/2014/main" id="{828088AD-3EFC-47BE-836C-327ECC0DAF5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70350" y="6088544"/>
              <a:ext cx="11699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Grønt punkt">
              <a:extLst>
                <a:ext uri="{FF2B5EF4-FFF2-40B4-BE49-F238E27FC236}">
                  <a16:creationId xmlns:a16="http://schemas.microsoft.com/office/drawing/2014/main" id="{FBBBB618-81BA-421A-936D-151D3C02BB7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62886" y="3413126"/>
              <a:ext cx="56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
            <a:extLst>
              <a:ext uri="{FF2B5EF4-FFF2-40B4-BE49-F238E27FC236}">
                <a16:creationId xmlns:a16="http://schemas.microsoft.com/office/drawing/2014/main" id="{6CC94F4B-6373-48E6-959D-48E605728952}"/>
              </a:ext>
            </a:extLst>
          </p:cNvPr>
          <p:cNvSpPr>
            <a:spLocks noGrp="1"/>
          </p:cNvSpPr>
          <p:nvPr>
            <p:ph type="title"/>
          </p:nvPr>
        </p:nvSpPr>
        <p:spPr>
          <a:xfrm>
            <a:off x="838200" y="365125"/>
            <a:ext cx="10515600" cy="1325563"/>
          </a:xfrm>
        </p:spPr>
        <p:txBody>
          <a:bodyPr/>
          <a:lstStyle/>
          <a:p>
            <a:r>
              <a:rPr lang="is-IS">
                <a:latin typeface="+mn-lt"/>
                <a:cs typeface="Arial" panose="020B0604020202020204" pitchFamily="34" charset="0"/>
              </a:rPr>
              <a:t>Áreiðanleg umhverfismerki (týpa 1)</a:t>
            </a:r>
          </a:p>
        </p:txBody>
      </p:sp>
      <p:sp>
        <p:nvSpPr>
          <p:cNvPr id="14" name="Content Placeholder 4">
            <a:extLst>
              <a:ext uri="{FF2B5EF4-FFF2-40B4-BE49-F238E27FC236}">
                <a16:creationId xmlns:a16="http://schemas.microsoft.com/office/drawing/2014/main" id="{4EA9507E-57AB-46E3-9787-FA0042B3813E}"/>
              </a:ext>
            </a:extLst>
          </p:cNvPr>
          <p:cNvSpPr txBox="1">
            <a:spLocks/>
          </p:cNvSpPr>
          <p:nvPr/>
        </p:nvSpPr>
        <p:spPr>
          <a:xfrm>
            <a:off x="838200" y="1825625"/>
            <a:ext cx="57780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s-IS"/>
              <a:t>Tekið tillit til alls lífsferilsins</a:t>
            </a:r>
            <a:br>
              <a:rPr lang="is-IS"/>
            </a:br>
            <a:r>
              <a:rPr lang="is-IS"/>
              <a:t>þegar viðmið eru þróuð</a:t>
            </a:r>
          </a:p>
          <a:p>
            <a:pPr marL="914400" lvl="1" indent="-457200">
              <a:buFont typeface="+mj-lt"/>
              <a:buAutoNum type="arabicPeriod"/>
            </a:pPr>
            <a:r>
              <a:rPr lang="is-IS"/>
              <a:t>Hráefni</a:t>
            </a:r>
          </a:p>
          <a:p>
            <a:pPr marL="914400" lvl="1" indent="-457200">
              <a:buFont typeface="+mj-lt"/>
              <a:buAutoNum type="arabicPeriod"/>
            </a:pPr>
            <a:r>
              <a:rPr lang="is-IS"/>
              <a:t>Framleiðsla</a:t>
            </a:r>
          </a:p>
          <a:p>
            <a:pPr marL="914400" lvl="1" indent="-457200">
              <a:buFont typeface="+mj-lt"/>
              <a:buAutoNum type="arabicPeriod"/>
            </a:pPr>
            <a:r>
              <a:rPr lang="is-IS"/>
              <a:t>Neysla</a:t>
            </a:r>
          </a:p>
          <a:p>
            <a:pPr marL="914400" lvl="1" indent="-457200">
              <a:buFont typeface="+mj-lt"/>
              <a:buAutoNum type="arabicPeriod"/>
            </a:pPr>
            <a:r>
              <a:rPr lang="is-IS"/>
              <a:t>Förgun og endurvinnsla</a:t>
            </a:r>
          </a:p>
          <a:p>
            <a:pPr marL="914400" lvl="1" indent="-457200">
              <a:buFont typeface="+mj-lt"/>
              <a:buAutoNum type="arabicPeriod"/>
            </a:pPr>
            <a:endParaRPr lang="is-IS">
              <a:latin typeface="Core Sans NR 45 Regular" panose="020F0503030302020204" pitchFamily="34" charset="0"/>
            </a:endParaRPr>
          </a:p>
          <a:p>
            <a:pPr marL="457200" lvl="1" indent="0">
              <a:buNone/>
            </a:pPr>
            <a:endParaRPr lang="is-IS">
              <a:latin typeface="Core Sans NR 45 Regular" panose="020F0503030302020204" pitchFamily="34" charset="0"/>
            </a:endParaRPr>
          </a:p>
        </p:txBody>
      </p:sp>
      <p:pic>
        <p:nvPicPr>
          <p:cNvPr id="17" name="Picture 16" descr="A close up of a sign&#10;&#10;Description automatically generated">
            <a:extLst>
              <a:ext uri="{FF2B5EF4-FFF2-40B4-BE49-F238E27FC236}">
                <a16:creationId xmlns:a16="http://schemas.microsoft.com/office/drawing/2014/main" id="{3D01FD44-B717-44EC-9C88-9191BF18DD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Tree>
    <p:extLst>
      <p:ext uri="{BB962C8B-B14F-4D97-AF65-F5344CB8AC3E}">
        <p14:creationId xmlns:p14="http://schemas.microsoft.com/office/powerpoint/2010/main" val="2634101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AF046C04-8F63-4B69-8B0F-DFBCA6837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652" y="78699"/>
            <a:ext cx="3068308" cy="3068308"/>
          </a:xfrm>
          <a:prstGeom prst="rect">
            <a:avLst/>
          </a:prstGeom>
        </p:spPr>
      </p:pic>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2" name="TextBox 1">
            <a:extLst>
              <a:ext uri="{FF2B5EF4-FFF2-40B4-BE49-F238E27FC236}">
                <a16:creationId xmlns:a16="http://schemas.microsoft.com/office/drawing/2014/main" id="{5FFC36BF-7991-4307-AF19-A6DDA4C2B70B}"/>
              </a:ext>
            </a:extLst>
          </p:cNvPr>
          <p:cNvSpPr txBox="1"/>
          <p:nvPr/>
        </p:nvSpPr>
        <p:spPr>
          <a:xfrm>
            <a:off x="1022215" y="2937818"/>
            <a:ext cx="10499464" cy="2308324"/>
          </a:xfrm>
          <a:prstGeom prst="rect">
            <a:avLst/>
          </a:prstGeom>
          <a:noFill/>
        </p:spPr>
        <p:txBody>
          <a:bodyPr wrap="square" rtlCol="0">
            <a:spAutoFit/>
          </a:bodyPr>
          <a:lstStyle/>
          <a:p>
            <a:pPr fontAlgn="base"/>
            <a:r>
              <a:rPr lang="is-IS"/>
              <a:t>Meginmarkmið þessa flokks eru að draga úr magni úrgangs sem fellur til á vinnustaðnum og að ná sem hæstu endurvinnsluhlutfalli. Til að unnt sé að minnka úrgangsmagnið á vinnustaðnum þarf að huga að því að draga úr kaupum á óþarfa og sömuleiðis vörum sem hafa mikinn úrgang í för með sér, nota fjölnota vörur, koma í veg fyrir óþarfa prentun á pappír og draga úr matarsóun.</a:t>
            </a:r>
          </a:p>
          <a:p>
            <a:pPr fontAlgn="base"/>
            <a:endParaRPr lang="is-IS"/>
          </a:p>
          <a:p>
            <a:pPr fontAlgn="base"/>
            <a:r>
              <a:rPr lang="is-IS"/>
              <a:t>Aðgerðir Grænu skrefanna snúa t.a.m. að því að fræða starfsmenn um flokkun úrgangs, koma á skilvirkri flokkun á vinnustaðnum, gera greiningu á úrgangsmagni og ná allt að 80% endurvinnsluhlutfalli.</a:t>
            </a:r>
          </a:p>
          <a:p>
            <a:endParaRPr lang="is-IS"/>
          </a:p>
        </p:txBody>
      </p:sp>
    </p:spTree>
    <p:extLst>
      <p:ext uri="{BB962C8B-B14F-4D97-AF65-F5344CB8AC3E}">
        <p14:creationId xmlns:p14="http://schemas.microsoft.com/office/powerpoint/2010/main" val="93118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5F1A305-02F8-429A-B5E8-A50EA7DD1A01}"/>
              </a:ext>
            </a:extLst>
          </p:cNvPr>
          <p:cNvSpPr>
            <a:spLocks noGrp="1"/>
          </p:cNvSpPr>
          <p:nvPr>
            <p:ph idx="1"/>
          </p:nvPr>
        </p:nvSpPr>
        <p:spPr>
          <a:xfrm>
            <a:off x="838200" y="1825625"/>
            <a:ext cx="10515600" cy="4351338"/>
          </a:xfrm>
        </p:spPr>
        <p:txBody>
          <a:bodyPr/>
          <a:lstStyle/>
          <a:p>
            <a:pPr marL="0" indent="0">
              <a:buNone/>
            </a:pPr>
            <a:endParaRPr lang="is-IS"/>
          </a:p>
          <a:p>
            <a:endParaRPr lang="is-IS"/>
          </a:p>
          <a:p>
            <a:endParaRPr lang="is-IS"/>
          </a:p>
        </p:txBody>
      </p:sp>
      <p:pic>
        <p:nvPicPr>
          <p:cNvPr id="4" name="Picture 3" descr="A picture containing floor, indoor, cabinet, sitting&#10;&#10;Description automatically generated">
            <a:extLst>
              <a:ext uri="{FF2B5EF4-FFF2-40B4-BE49-F238E27FC236}">
                <a16:creationId xmlns:a16="http://schemas.microsoft.com/office/drawing/2014/main" id="{BBD3623F-F5B7-4A60-BFCF-B2A9F39AC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4" y="196392"/>
            <a:ext cx="3930800" cy="5241066"/>
          </a:xfrm>
          <a:prstGeom prst="rect">
            <a:avLst/>
          </a:prstGeom>
        </p:spPr>
      </p:pic>
      <p:pic>
        <p:nvPicPr>
          <p:cNvPr id="7" name="Picture 6" descr="A picture containing indoor, sitting, white&#10;&#10;Description automatically generated">
            <a:extLst>
              <a:ext uri="{FF2B5EF4-FFF2-40B4-BE49-F238E27FC236}">
                <a16:creationId xmlns:a16="http://schemas.microsoft.com/office/drawing/2014/main" id="{D739D17D-80EF-40A6-9256-DAB897B1B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600" y="196392"/>
            <a:ext cx="3930799" cy="5241066"/>
          </a:xfrm>
          <a:prstGeom prst="rect">
            <a:avLst/>
          </a:prstGeom>
        </p:spPr>
      </p:pic>
      <p:pic>
        <p:nvPicPr>
          <p:cNvPr id="10" name="Picture 9" descr="A picture containing indoor, refrigerator, open, food&#10;&#10;Description automatically generated">
            <a:extLst>
              <a:ext uri="{FF2B5EF4-FFF2-40B4-BE49-F238E27FC236}">
                <a16:creationId xmlns:a16="http://schemas.microsoft.com/office/drawing/2014/main" id="{C38533DE-4993-4809-8EA8-035D56656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645" y="196392"/>
            <a:ext cx="3930800" cy="5241067"/>
          </a:xfrm>
          <a:prstGeom prst="rect">
            <a:avLst/>
          </a:prstGeom>
        </p:spPr>
      </p:pic>
      <p:pic>
        <p:nvPicPr>
          <p:cNvPr id="43" name="Picture 42">
            <a:extLst>
              <a:ext uri="{FF2B5EF4-FFF2-40B4-BE49-F238E27FC236}">
                <a16:creationId xmlns:a16="http://schemas.microsoft.com/office/drawing/2014/main" id="{D3EAE90A-3079-444E-B2D5-492A91289B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592" y="5813975"/>
            <a:ext cx="2106395" cy="715252"/>
          </a:xfrm>
          <a:prstGeom prst="rect">
            <a:avLst/>
          </a:prstGeom>
        </p:spPr>
      </p:pic>
      <p:sp>
        <p:nvSpPr>
          <p:cNvPr id="9" name="Title 1">
            <a:extLst>
              <a:ext uri="{FF2B5EF4-FFF2-40B4-BE49-F238E27FC236}">
                <a16:creationId xmlns:a16="http://schemas.microsoft.com/office/drawing/2014/main" id="{462C3A7C-F3B1-44B2-9729-84D3B47266BF}"/>
              </a:ext>
            </a:extLst>
          </p:cNvPr>
          <p:cNvSpPr txBox="1">
            <a:spLocks/>
          </p:cNvSpPr>
          <p:nvPr/>
        </p:nvSpPr>
        <p:spPr>
          <a:xfrm>
            <a:off x="2040954" y="581397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s-IS" sz="3600">
                <a:latin typeface="+mn-lt"/>
                <a:cs typeface="Arial" panose="020B0604020202020204" pitchFamily="34" charset="0"/>
              </a:rPr>
              <a:t>Dæmi um flokkunaraðstöðu á vinnustað</a:t>
            </a:r>
          </a:p>
        </p:txBody>
      </p:sp>
    </p:spTree>
    <p:extLst>
      <p:ext uri="{BB962C8B-B14F-4D97-AF65-F5344CB8AC3E}">
        <p14:creationId xmlns:p14="http://schemas.microsoft.com/office/powerpoint/2010/main" val="1040347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23F7CDAE-4AC9-4E32-AB02-329D2966C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281" y="0"/>
            <a:ext cx="3422032" cy="3422032"/>
          </a:xfrm>
          <a:prstGeom prst="rect">
            <a:avLst/>
          </a:prstGeom>
        </p:spPr>
      </p:pic>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2" name="TextBox 1">
            <a:extLst>
              <a:ext uri="{FF2B5EF4-FFF2-40B4-BE49-F238E27FC236}">
                <a16:creationId xmlns:a16="http://schemas.microsoft.com/office/drawing/2014/main" id="{5FFC36BF-7991-4307-AF19-A6DDA4C2B70B}"/>
              </a:ext>
            </a:extLst>
          </p:cNvPr>
          <p:cNvSpPr txBox="1"/>
          <p:nvPr/>
        </p:nvSpPr>
        <p:spPr>
          <a:xfrm>
            <a:off x="1022215" y="2937818"/>
            <a:ext cx="10499464" cy="2585323"/>
          </a:xfrm>
          <a:prstGeom prst="rect">
            <a:avLst/>
          </a:prstGeom>
          <a:noFill/>
        </p:spPr>
        <p:txBody>
          <a:bodyPr wrap="square" rtlCol="0">
            <a:spAutoFit/>
          </a:bodyPr>
          <a:lstStyle/>
          <a:p>
            <a:pPr fontAlgn="base"/>
            <a:r>
              <a:rPr lang="is-IS"/>
              <a:t>Markmið þessa flokks er að draga úr losun gróðurhúsalofttegunda og loftmengun af völdum samgangna en svigrúm stofnana og almennings til að minnka losun er hvað mest í þessum flokkum. Stofnanir eru hvattar til að draga úr óþarfa ferðum og kaupum á jarðefnaeldsneyti, ýta undir umhverfisvænar samgöngur og fjölga fjarfundum.</a:t>
            </a:r>
          </a:p>
          <a:p>
            <a:pPr fontAlgn="base"/>
            <a:endParaRPr lang="is-IS"/>
          </a:p>
          <a:p>
            <a:pPr fontAlgn="base"/>
            <a:r>
              <a:rPr lang="is-IS"/>
              <a:t>Aðgerðir Grænu skrefanna snúa t.a.m. að því að bjóða upp á samgöngusamninga fyrir starfsfólk, setja upp góða aðstöðu fyrir hjólandi gesti og starfsmenn, auka hlut bifreiða sem ganga fyrir umhverfisvænum orkugjöfum og hvetja innlenda sem og erlenda samstarfsaðila til að sækja fundi í gegnum fjarfundarbúnað.</a:t>
            </a:r>
          </a:p>
          <a:p>
            <a:endParaRPr lang="is-IS"/>
          </a:p>
        </p:txBody>
      </p:sp>
    </p:spTree>
    <p:extLst>
      <p:ext uri="{BB962C8B-B14F-4D97-AF65-F5344CB8AC3E}">
        <p14:creationId xmlns:p14="http://schemas.microsoft.com/office/powerpoint/2010/main" val="180561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5EA97B-2FEF-4944-9AA7-D86ABF56C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92" y="5813975"/>
            <a:ext cx="2106395" cy="715252"/>
          </a:xfrm>
          <a:prstGeom prst="rect">
            <a:avLst/>
          </a:prstGeom>
        </p:spPr>
      </p:pic>
      <p:sp>
        <p:nvSpPr>
          <p:cNvPr id="6" name="Content Placeholder 2">
            <a:extLst>
              <a:ext uri="{FF2B5EF4-FFF2-40B4-BE49-F238E27FC236}">
                <a16:creationId xmlns:a16="http://schemas.microsoft.com/office/drawing/2014/main" id="{65F1A305-02F8-429A-B5E8-A50EA7DD1A01}"/>
              </a:ext>
            </a:extLst>
          </p:cNvPr>
          <p:cNvSpPr>
            <a:spLocks noGrp="1"/>
          </p:cNvSpPr>
          <p:nvPr>
            <p:ph idx="1"/>
          </p:nvPr>
        </p:nvSpPr>
        <p:spPr/>
        <p:txBody>
          <a:bodyPr/>
          <a:lstStyle/>
          <a:p>
            <a:pPr marL="0" indent="0">
              <a:buNone/>
            </a:pPr>
            <a:endParaRPr lang="is-IS"/>
          </a:p>
          <a:p>
            <a:endParaRPr lang="is-IS"/>
          </a:p>
          <a:p>
            <a:endParaRPr lang="is-IS"/>
          </a:p>
        </p:txBody>
      </p:sp>
      <p:grpSp>
        <p:nvGrpSpPr>
          <p:cNvPr id="4" name="Group 3">
            <a:extLst>
              <a:ext uri="{FF2B5EF4-FFF2-40B4-BE49-F238E27FC236}">
                <a16:creationId xmlns:a16="http://schemas.microsoft.com/office/drawing/2014/main" id="{6CD62C28-9435-48C4-90B1-E7BEBAEA19EA}"/>
              </a:ext>
            </a:extLst>
          </p:cNvPr>
          <p:cNvGrpSpPr/>
          <p:nvPr/>
        </p:nvGrpSpPr>
        <p:grpSpPr>
          <a:xfrm>
            <a:off x="1011040" y="596184"/>
            <a:ext cx="3263504" cy="4865527"/>
            <a:chOff x="6817895" y="1207575"/>
            <a:chExt cx="2743200" cy="4257739"/>
          </a:xfrm>
        </p:grpSpPr>
        <p:pic>
          <p:nvPicPr>
            <p:cNvPr id="3" name="Picture 3" descr="A person standing on a sidewalk&#10;&#10;Description generated with very high confidence">
              <a:extLst>
                <a:ext uri="{FF2B5EF4-FFF2-40B4-BE49-F238E27FC236}">
                  <a16:creationId xmlns:a16="http://schemas.microsoft.com/office/drawing/2014/main" id="{09A71C1E-9B13-4017-A6C5-ADDB09DE8A96}"/>
                </a:ext>
              </a:extLst>
            </p:cNvPr>
            <p:cNvPicPr>
              <a:picLocks noChangeAspect="1"/>
            </p:cNvPicPr>
            <p:nvPr/>
          </p:nvPicPr>
          <p:blipFill>
            <a:blip r:embed="rId4"/>
            <a:stretch>
              <a:fillRect/>
            </a:stretch>
          </p:blipFill>
          <p:spPr>
            <a:xfrm>
              <a:off x="6817895" y="1657380"/>
              <a:ext cx="2743200" cy="3807934"/>
            </a:xfrm>
            <a:prstGeom prst="rect">
              <a:avLst/>
            </a:prstGeom>
          </p:spPr>
        </p:pic>
        <p:pic>
          <p:nvPicPr>
            <p:cNvPr id="2" name="Picture 1">
              <a:extLst>
                <a:ext uri="{FF2B5EF4-FFF2-40B4-BE49-F238E27FC236}">
                  <a16:creationId xmlns:a16="http://schemas.microsoft.com/office/drawing/2014/main" id="{A9D4F05B-18FE-4734-A889-0A0C99F98CE3}"/>
                </a:ext>
              </a:extLst>
            </p:cNvPr>
            <p:cNvPicPr>
              <a:picLocks noChangeAspect="1"/>
            </p:cNvPicPr>
            <p:nvPr/>
          </p:nvPicPr>
          <p:blipFill>
            <a:blip r:embed="rId5"/>
            <a:stretch>
              <a:fillRect/>
            </a:stretch>
          </p:blipFill>
          <p:spPr>
            <a:xfrm>
              <a:off x="6935704" y="1207575"/>
              <a:ext cx="740444" cy="370222"/>
            </a:xfrm>
            <a:prstGeom prst="rect">
              <a:avLst/>
            </a:prstGeom>
          </p:spPr>
        </p:pic>
      </p:grpSp>
      <p:sp>
        <p:nvSpPr>
          <p:cNvPr id="5" name="AutoShape 2" descr="Image may contain: 1 person, smiling, bicycle and outdoor">
            <a:extLst>
              <a:ext uri="{FF2B5EF4-FFF2-40B4-BE49-F238E27FC236}">
                <a16:creationId xmlns:a16="http://schemas.microsoft.com/office/drawing/2014/main" id="{1F3C50C0-FA37-4DAC-B962-3ED8A9A473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s-IS"/>
          </a:p>
        </p:txBody>
      </p:sp>
      <p:pic>
        <p:nvPicPr>
          <p:cNvPr id="7" name="Picture 6">
            <a:extLst>
              <a:ext uri="{FF2B5EF4-FFF2-40B4-BE49-F238E27FC236}">
                <a16:creationId xmlns:a16="http://schemas.microsoft.com/office/drawing/2014/main" id="{6D8AC9BF-4835-4203-86BF-49C99DDDE103}"/>
              </a:ext>
            </a:extLst>
          </p:cNvPr>
          <p:cNvPicPr>
            <a:picLocks noChangeAspect="1"/>
          </p:cNvPicPr>
          <p:nvPr/>
        </p:nvPicPr>
        <p:blipFill>
          <a:blip r:embed="rId6"/>
          <a:stretch>
            <a:fillRect/>
          </a:stretch>
        </p:blipFill>
        <p:spPr>
          <a:xfrm>
            <a:off x="4447384" y="1113268"/>
            <a:ext cx="3261332" cy="4348443"/>
          </a:xfrm>
          <a:prstGeom prst="rect">
            <a:avLst/>
          </a:prstGeom>
        </p:spPr>
      </p:pic>
      <p:pic>
        <p:nvPicPr>
          <p:cNvPr id="9" name="Picture 8">
            <a:extLst>
              <a:ext uri="{FF2B5EF4-FFF2-40B4-BE49-F238E27FC236}">
                <a16:creationId xmlns:a16="http://schemas.microsoft.com/office/drawing/2014/main" id="{D29DBBE2-7CFF-4EC0-955E-560F2B6BEE0B}"/>
              </a:ext>
            </a:extLst>
          </p:cNvPr>
          <p:cNvPicPr>
            <a:picLocks noChangeAspect="1"/>
          </p:cNvPicPr>
          <p:nvPr/>
        </p:nvPicPr>
        <p:blipFill>
          <a:blip r:embed="rId7"/>
          <a:stretch>
            <a:fillRect/>
          </a:stretch>
        </p:blipFill>
        <p:spPr>
          <a:xfrm>
            <a:off x="7881556" y="1837088"/>
            <a:ext cx="3863641" cy="2897731"/>
          </a:xfrm>
          <a:prstGeom prst="rect">
            <a:avLst/>
          </a:prstGeom>
        </p:spPr>
      </p:pic>
      <p:sp>
        <p:nvSpPr>
          <p:cNvPr id="10" name="Title 1">
            <a:extLst>
              <a:ext uri="{FF2B5EF4-FFF2-40B4-BE49-F238E27FC236}">
                <a16:creationId xmlns:a16="http://schemas.microsoft.com/office/drawing/2014/main" id="{6C5CFC81-4691-4C27-86A9-808FCC9980B4}"/>
              </a:ext>
            </a:extLst>
          </p:cNvPr>
          <p:cNvSpPr txBox="1">
            <a:spLocks/>
          </p:cNvSpPr>
          <p:nvPr/>
        </p:nvSpPr>
        <p:spPr>
          <a:xfrm>
            <a:off x="2875756" y="5744880"/>
            <a:ext cx="8968652" cy="9534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s-IS" sz="2400">
                <a:latin typeface="+mn-lt"/>
                <a:cs typeface="Arial" panose="020B0604020202020204" pitchFamily="34" charset="0"/>
              </a:rPr>
              <a:t>Dæmi um vistvæna samgöngumáta sem stofnanir eru hvattar til að bjóða starfsfólki upp á</a:t>
            </a:r>
          </a:p>
        </p:txBody>
      </p:sp>
    </p:spTree>
    <p:extLst>
      <p:ext uri="{BB962C8B-B14F-4D97-AF65-F5344CB8AC3E}">
        <p14:creationId xmlns:p14="http://schemas.microsoft.com/office/powerpoint/2010/main" val="1027148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63DB5C29-BC99-472F-A084-ABF9A9694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184" y="0"/>
            <a:ext cx="3151631" cy="3151631"/>
          </a:xfrm>
          <a:prstGeom prst="rect">
            <a:avLst/>
          </a:prstGeom>
        </p:spPr>
      </p:pic>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2" name="TextBox 1">
            <a:extLst>
              <a:ext uri="{FF2B5EF4-FFF2-40B4-BE49-F238E27FC236}">
                <a16:creationId xmlns:a16="http://schemas.microsoft.com/office/drawing/2014/main" id="{5FFC36BF-7991-4307-AF19-A6DDA4C2B70B}"/>
              </a:ext>
            </a:extLst>
          </p:cNvPr>
          <p:cNvSpPr txBox="1"/>
          <p:nvPr/>
        </p:nvSpPr>
        <p:spPr>
          <a:xfrm>
            <a:off x="1022215" y="2937818"/>
            <a:ext cx="10499464" cy="2862322"/>
          </a:xfrm>
          <a:prstGeom prst="rect">
            <a:avLst/>
          </a:prstGeom>
          <a:noFill/>
        </p:spPr>
        <p:txBody>
          <a:bodyPr wrap="square" rtlCol="0">
            <a:spAutoFit/>
          </a:bodyPr>
          <a:lstStyle/>
          <a:p>
            <a:pPr fontAlgn="base"/>
            <a:r>
              <a:rPr lang="is-IS"/>
              <a:t>Í þessum flokki er áhersla lögð á orkunýtni og orkusparnað þegar kemur að rafmagns- og heitavatnsnotkun. Þó nánast öll orka sem framleidd er á Íslandi komi frá endurnýjanlegum orkugjöfum er engin ástæða til að bruðla með hana. Á heildina litið má segja að með bættri nýtingu á innlendri orku fáum við meira út úr þeim fjárfestingum sem liggja í orkumannvirkjum landsins auk þess sem við drögum úr þörf á auknum virkjunarframkvæmdum. Hvað vinnustaði varðar, þá stuðlar orkusparnaður að fjárhagslegum sparnaði á sama tíma og hugað er að umhverfinu.</a:t>
            </a:r>
          </a:p>
          <a:p>
            <a:pPr fontAlgn="base"/>
            <a:endParaRPr lang="is-IS"/>
          </a:p>
          <a:p>
            <a:pPr fontAlgn="base"/>
            <a:r>
              <a:rPr lang="is-IS"/>
              <a:t>Aðgerðir Grænu skrefanna snúa t.a.m. að greiningu á orkunotkun vinnustaðarins, vitundarvakningu meðal starfsfólks um orkusparnað og að hugað sé að hámarks orkunýtni við endurnýjun á raftækjum og ljósaperum.</a:t>
            </a:r>
          </a:p>
          <a:p>
            <a:endParaRPr lang="is-IS"/>
          </a:p>
        </p:txBody>
      </p:sp>
    </p:spTree>
    <p:extLst>
      <p:ext uri="{BB962C8B-B14F-4D97-AF65-F5344CB8AC3E}">
        <p14:creationId xmlns:p14="http://schemas.microsoft.com/office/powerpoint/2010/main" val="1829799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sitting, bowl, table&#10;&#10;Description automatically generated">
            <a:extLst>
              <a:ext uri="{FF2B5EF4-FFF2-40B4-BE49-F238E27FC236}">
                <a16:creationId xmlns:a16="http://schemas.microsoft.com/office/drawing/2014/main" id="{F524CB6D-A7D3-4891-BB28-F59A7385A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258"/>
            <a:ext cx="12192000" cy="15781762"/>
          </a:xfrm>
          <a:prstGeom prst="rect">
            <a:avLst/>
          </a:prstGeom>
        </p:spPr>
      </p:pic>
      <p:pic>
        <p:nvPicPr>
          <p:cNvPr id="8" name="Picture 7" descr="A close up of a sign&#10;&#10;Description automatically generated">
            <a:extLst>
              <a:ext uri="{FF2B5EF4-FFF2-40B4-BE49-F238E27FC236}">
                <a16:creationId xmlns:a16="http://schemas.microsoft.com/office/drawing/2014/main" id="{1056E0EF-FE1B-4CE3-8225-C38812F6F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22" y="3233623"/>
            <a:ext cx="1723907" cy="1085423"/>
          </a:xfrm>
          <a:prstGeom prst="rect">
            <a:avLst/>
          </a:prstGeom>
        </p:spPr>
      </p:pic>
      <p:pic>
        <p:nvPicPr>
          <p:cNvPr id="4" name="Picture 3">
            <a:extLst>
              <a:ext uri="{FF2B5EF4-FFF2-40B4-BE49-F238E27FC236}">
                <a16:creationId xmlns:a16="http://schemas.microsoft.com/office/drawing/2014/main" id="{AD9C5007-D8E4-4D10-A0F7-9A9A7F99D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sp>
        <p:nvSpPr>
          <p:cNvPr id="2" name="TextBox 1">
            <a:extLst>
              <a:ext uri="{FF2B5EF4-FFF2-40B4-BE49-F238E27FC236}">
                <a16:creationId xmlns:a16="http://schemas.microsoft.com/office/drawing/2014/main" id="{94481235-7225-4D91-9955-9132BDB3E301}"/>
              </a:ext>
            </a:extLst>
          </p:cNvPr>
          <p:cNvSpPr txBox="1"/>
          <p:nvPr/>
        </p:nvSpPr>
        <p:spPr>
          <a:xfrm>
            <a:off x="236667" y="4662468"/>
            <a:ext cx="3754419" cy="2031325"/>
          </a:xfrm>
          <a:prstGeom prst="rect">
            <a:avLst/>
          </a:prstGeom>
          <a:noFill/>
        </p:spPr>
        <p:txBody>
          <a:bodyPr wrap="square" rtlCol="0">
            <a:spAutoFit/>
          </a:bodyPr>
          <a:lstStyle/>
          <a:p>
            <a:r>
              <a:rPr lang="is-IS" dirty="0"/>
              <a:t>Verkefni fyrir ríkisstofnanir og fyrirtæki í meirihlutaeigu ríkis sem vilja draga úr neikvæðum umhverfisáhrifum af sinni starfsemi </a:t>
            </a:r>
            <a:br>
              <a:rPr lang="is-IS" dirty="0"/>
            </a:br>
            <a:r>
              <a:rPr lang="is-IS" dirty="0"/>
              <a:t>og auka þekkingu starfsfólks á umhverfismálum.</a:t>
            </a:r>
          </a:p>
          <a:p>
            <a:endParaRPr lang="is-IS" dirty="0">
              <a:solidFill>
                <a:schemeClr val="bg1"/>
              </a:solidFill>
            </a:endParaRPr>
          </a:p>
        </p:txBody>
      </p:sp>
    </p:spTree>
    <p:extLst>
      <p:ext uri="{BB962C8B-B14F-4D97-AF65-F5344CB8AC3E}">
        <p14:creationId xmlns:p14="http://schemas.microsoft.com/office/powerpoint/2010/main" val="3498313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0851" y="965489"/>
            <a:ext cx="8859795" cy="515244"/>
          </a:xfrm>
        </p:spPr>
        <p:txBody>
          <a:bodyPr>
            <a:normAutofit fontScale="90000"/>
          </a:bodyPr>
          <a:lstStyle/>
          <a:p>
            <a:pPr algn="ctr"/>
            <a:r>
              <a:rPr lang="en-US" b="0" err="1">
                <a:latin typeface="+mn-lt"/>
              </a:rPr>
              <a:t>Orkuflokkar</a:t>
            </a:r>
            <a:r>
              <a:rPr lang="en-US" b="0">
                <a:latin typeface="+mn-lt"/>
              </a:rPr>
              <a:t> </a:t>
            </a:r>
            <a:r>
              <a:rPr lang="en-US" b="0" err="1">
                <a:latin typeface="+mn-lt"/>
              </a:rPr>
              <a:t>raftækja</a:t>
            </a:r>
            <a:r>
              <a:rPr lang="en-US" b="0">
                <a:latin typeface="+mn-lt"/>
              </a:rPr>
              <a:t> </a:t>
            </a:r>
          </a:p>
        </p:txBody>
      </p:sp>
      <p:pic>
        <p:nvPicPr>
          <p:cNvPr id="5" name="Picture 4">
            <a:extLst>
              <a:ext uri="{FF2B5EF4-FFF2-40B4-BE49-F238E27FC236}">
                <a16:creationId xmlns:a16="http://schemas.microsoft.com/office/drawing/2014/main" id="{C5B35277-D3E5-4573-8370-04FC8DB97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8D6FC20D-4827-458D-A215-076A12ECD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7" name="AutoShape 2">
            <a:extLst>
              <a:ext uri="{FF2B5EF4-FFF2-40B4-BE49-F238E27FC236}">
                <a16:creationId xmlns:a16="http://schemas.microsoft.com/office/drawing/2014/main" id="{938D0E7D-2885-4434-80FE-698DEEC6BA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s-IS"/>
          </a:p>
        </p:txBody>
      </p:sp>
      <p:pic>
        <p:nvPicPr>
          <p:cNvPr id="11" name="Picture 10" descr="Icon&#10;&#10;Description automatically generated">
            <a:extLst>
              <a:ext uri="{FF2B5EF4-FFF2-40B4-BE49-F238E27FC236}">
                <a16:creationId xmlns:a16="http://schemas.microsoft.com/office/drawing/2014/main" id="{D73691EA-A845-4C2A-B55C-31723E721C85}"/>
              </a:ext>
            </a:extLst>
          </p:cNvPr>
          <p:cNvPicPr>
            <a:picLocks noChangeAspect="1"/>
          </p:cNvPicPr>
          <p:nvPr/>
        </p:nvPicPr>
        <p:blipFill>
          <a:blip r:embed="rId5"/>
          <a:stretch>
            <a:fillRect/>
          </a:stretch>
        </p:blipFill>
        <p:spPr>
          <a:xfrm>
            <a:off x="8116822" y="1662893"/>
            <a:ext cx="1943100" cy="1905000"/>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842F7A59-511C-405A-B708-C0542AC19977}"/>
              </a:ext>
            </a:extLst>
          </p:cNvPr>
          <p:cNvPicPr>
            <a:picLocks noChangeAspect="1"/>
          </p:cNvPicPr>
          <p:nvPr/>
        </p:nvPicPr>
        <p:blipFill>
          <a:blip r:embed="rId6"/>
          <a:stretch>
            <a:fillRect/>
          </a:stretch>
        </p:blipFill>
        <p:spPr>
          <a:xfrm>
            <a:off x="1666102" y="1998921"/>
            <a:ext cx="1785386" cy="3570772"/>
          </a:xfrm>
          <a:prstGeom prst="rect">
            <a:avLst/>
          </a:prstGeom>
        </p:spPr>
      </p:pic>
      <p:pic>
        <p:nvPicPr>
          <p:cNvPr id="15" name="Picture 14" descr="Logo, company name&#10;&#10;Description automatically generated">
            <a:extLst>
              <a:ext uri="{FF2B5EF4-FFF2-40B4-BE49-F238E27FC236}">
                <a16:creationId xmlns:a16="http://schemas.microsoft.com/office/drawing/2014/main" id="{5C8DBDAF-E449-4135-9FC4-D404E4FB5E1E}"/>
              </a:ext>
            </a:extLst>
          </p:cNvPr>
          <p:cNvPicPr>
            <a:picLocks noChangeAspect="1"/>
          </p:cNvPicPr>
          <p:nvPr/>
        </p:nvPicPr>
        <p:blipFill>
          <a:blip r:embed="rId7"/>
          <a:stretch>
            <a:fillRect/>
          </a:stretch>
        </p:blipFill>
        <p:spPr>
          <a:xfrm>
            <a:off x="3601949" y="1923503"/>
            <a:ext cx="3657600" cy="3721608"/>
          </a:xfrm>
          <a:prstGeom prst="rect">
            <a:avLst/>
          </a:prstGeom>
        </p:spPr>
      </p:pic>
      <p:pic>
        <p:nvPicPr>
          <p:cNvPr id="17" name="Picture 16" descr="Logo&#10;&#10;Description automatically generated">
            <a:extLst>
              <a:ext uri="{FF2B5EF4-FFF2-40B4-BE49-F238E27FC236}">
                <a16:creationId xmlns:a16="http://schemas.microsoft.com/office/drawing/2014/main" id="{AB954A17-02AA-4D5C-9E90-D6FB62638ACD}"/>
              </a:ext>
            </a:extLst>
          </p:cNvPr>
          <p:cNvPicPr>
            <a:picLocks noChangeAspect="1"/>
          </p:cNvPicPr>
          <p:nvPr/>
        </p:nvPicPr>
        <p:blipFill>
          <a:blip r:embed="rId8"/>
          <a:stretch>
            <a:fillRect/>
          </a:stretch>
        </p:blipFill>
        <p:spPr>
          <a:xfrm>
            <a:off x="8189142" y="3875067"/>
            <a:ext cx="1905000" cy="1905000"/>
          </a:xfrm>
          <a:prstGeom prst="rect">
            <a:avLst/>
          </a:prstGeom>
        </p:spPr>
      </p:pic>
      <p:sp>
        <p:nvSpPr>
          <p:cNvPr id="10" name="Title 1">
            <a:extLst>
              <a:ext uri="{FF2B5EF4-FFF2-40B4-BE49-F238E27FC236}">
                <a16:creationId xmlns:a16="http://schemas.microsoft.com/office/drawing/2014/main" id="{02807D42-1D0E-4708-8B24-1471A401A543}"/>
              </a:ext>
            </a:extLst>
          </p:cNvPr>
          <p:cNvSpPr txBox="1">
            <a:spLocks/>
          </p:cNvSpPr>
          <p:nvPr/>
        </p:nvSpPr>
        <p:spPr>
          <a:xfrm>
            <a:off x="1513702" y="5952285"/>
            <a:ext cx="8859795" cy="515244"/>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000" b="1" i="0" kern="1200">
                <a:solidFill>
                  <a:srgbClr val="2D2D2D"/>
                </a:solidFill>
                <a:latin typeface="Source Serif Pro" panose="02040603050405020204" pitchFamily="18" charset="0"/>
                <a:ea typeface="Source Serif Pro" panose="02040603050405020204" pitchFamily="18" charset="0"/>
                <a:cs typeface="Times New Roman" charset="0"/>
              </a:defRPr>
            </a:lvl1pPr>
          </a:lstStyle>
          <a:p>
            <a:pPr algn="ctr"/>
            <a:r>
              <a:rPr lang="en-US" sz="2800" b="0" err="1">
                <a:latin typeface="+mn-lt"/>
              </a:rPr>
              <a:t>Sjá</a:t>
            </a:r>
            <a:r>
              <a:rPr lang="en-US" sz="2800" b="0">
                <a:latin typeface="+mn-lt"/>
              </a:rPr>
              <a:t> </a:t>
            </a:r>
            <a:r>
              <a:rPr lang="en-US" sz="2800" b="0" err="1">
                <a:latin typeface="+mn-lt"/>
              </a:rPr>
              <a:t>nánar</a:t>
            </a:r>
            <a:r>
              <a:rPr lang="en-US" sz="2800" b="0">
                <a:latin typeface="+mn-lt"/>
              </a:rPr>
              <a:t> </a:t>
            </a:r>
            <a:r>
              <a:rPr lang="en-US" sz="2800" b="0" err="1">
                <a:latin typeface="+mn-lt"/>
                <a:hlinkClick r:id="rId9"/>
              </a:rPr>
              <a:t>hér</a:t>
            </a:r>
            <a:r>
              <a:rPr lang="en-US" sz="2800" b="0">
                <a:latin typeface="+mn-lt"/>
              </a:rPr>
              <a:t>  </a:t>
            </a:r>
          </a:p>
        </p:txBody>
      </p:sp>
    </p:spTree>
    <p:extLst>
      <p:ext uri="{BB962C8B-B14F-4D97-AF65-F5344CB8AC3E}">
        <p14:creationId xmlns:p14="http://schemas.microsoft.com/office/powerpoint/2010/main" val="3351286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BA3A8AEA-4387-4365-B710-044515E7B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090" y="33184"/>
            <a:ext cx="3571538" cy="3571538"/>
          </a:xfrm>
          <a:prstGeom prst="rect">
            <a:avLst/>
          </a:prstGeom>
        </p:spPr>
      </p:pic>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2" name="TextBox 1">
            <a:extLst>
              <a:ext uri="{FF2B5EF4-FFF2-40B4-BE49-F238E27FC236}">
                <a16:creationId xmlns:a16="http://schemas.microsoft.com/office/drawing/2014/main" id="{5FFC36BF-7991-4307-AF19-A6DDA4C2B70B}"/>
              </a:ext>
            </a:extLst>
          </p:cNvPr>
          <p:cNvSpPr txBox="1"/>
          <p:nvPr/>
        </p:nvSpPr>
        <p:spPr>
          <a:xfrm>
            <a:off x="1022215" y="3109941"/>
            <a:ext cx="10499464" cy="2308324"/>
          </a:xfrm>
          <a:prstGeom prst="rect">
            <a:avLst/>
          </a:prstGeom>
          <a:noFill/>
        </p:spPr>
        <p:txBody>
          <a:bodyPr wrap="square" rtlCol="0">
            <a:spAutoFit/>
          </a:bodyPr>
          <a:lstStyle/>
          <a:p>
            <a:pPr fontAlgn="base"/>
            <a:r>
              <a:rPr lang="is-IS"/>
              <a:t>Í þessum flokki er lögð áhersla á að umhverfisstarf stofnana nái einnig yfir fundi og viðburði sem haldnir eru á þeirra vegum. Með því sýnum við gott fordæmi og hvetjum samstarfsaðila og gesti til að huga að bættri umgengni við umhverfið.</a:t>
            </a:r>
          </a:p>
          <a:p>
            <a:pPr fontAlgn="base"/>
            <a:endParaRPr lang="is-IS"/>
          </a:p>
          <a:p>
            <a:pPr fontAlgn="base"/>
            <a:r>
              <a:rPr lang="is-IS"/>
              <a:t>Aðgerðir Grænu skrefanna snúa t.a.m. að því að einungis sé boðið upp á margnota borðbúnað og hugað sé að úrgangsflokkun á viðburðum, að gestir séu hvattir til að mæta á viðburði með umhverfisvænum hætti og að umhverfisvottuð ráðstefnurými séu valin umfram önnur.</a:t>
            </a:r>
          </a:p>
          <a:p>
            <a:endParaRPr lang="is-IS"/>
          </a:p>
        </p:txBody>
      </p:sp>
    </p:spTree>
    <p:extLst>
      <p:ext uri="{BB962C8B-B14F-4D97-AF65-F5344CB8AC3E}">
        <p14:creationId xmlns:p14="http://schemas.microsoft.com/office/powerpoint/2010/main" val="3178410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7" name="TextBox 6">
            <a:extLst>
              <a:ext uri="{FF2B5EF4-FFF2-40B4-BE49-F238E27FC236}">
                <a16:creationId xmlns:a16="http://schemas.microsoft.com/office/drawing/2014/main" id="{458E9C74-D58F-4B85-B078-A8165CBF1641}"/>
              </a:ext>
            </a:extLst>
          </p:cNvPr>
          <p:cNvSpPr txBox="1"/>
          <p:nvPr/>
        </p:nvSpPr>
        <p:spPr>
          <a:xfrm>
            <a:off x="1038560" y="5016659"/>
            <a:ext cx="10499464" cy="923330"/>
          </a:xfrm>
          <a:prstGeom prst="rect">
            <a:avLst/>
          </a:prstGeom>
          <a:noFill/>
        </p:spPr>
        <p:txBody>
          <a:bodyPr wrap="square" rtlCol="0">
            <a:spAutoFit/>
          </a:bodyPr>
          <a:lstStyle/>
          <a:p>
            <a:pPr fontAlgn="base"/>
            <a:r>
              <a:rPr lang="is-IS"/>
              <a:t>Undir </a:t>
            </a:r>
            <a:r>
              <a:rPr lang="is-IS" i="1"/>
              <a:t>Vinnugögn</a:t>
            </a:r>
            <a:r>
              <a:rPr lang="is-IS"/>
              <a:t> á heimasíðu Grænna skrefa má finna </a:t>
            </a:r>
            <a:r>
              <a:rPr lang="is-IS">
                <a:hlinkClick r:id="rId5"/>
              </a:rPr>
              <a:t>leiðbeiningar um sjálfbæra viðburðarskipulagningu</a:t>
            </a:r>
            <a:r>
              <a:rPr lang="is-IS"/>
              <a:t> og </a:t>
            </a:r>
            <a:r>
              <a:rPr lang="is-IS">
                <a:hlinkClick r:id="rId6"/>
              </a:rPr>
              <a:t>gátlista</a:t>
            </a:r>
            <a:r>
              <a:rPr lang="is-IS"/>
              <a:t>.   </a:t>
            </a:r>
          </a:p>
          <a:p>
            <a:endParaRPr lang="is-IS"/>
          </a:p>
        </p:txBody>
      </p:sp>
      <p:pic>
        <p:nvPicPr>
          <p:cNvPr id="3" name="Picture 2">
            <a:extLst>
              <a:ext uri="{FF2B5EF4-FFF2-40B4-BE49-F238E27FC236}">
                <a16:creationId xmlns:a16="http://schemas.microsoft.com/office/drawing/2014/main" id="{A53D1AA6-3C56-44A7-A0A4-E3516172BCC4}"/>
              </a:ext>
            </a:extLst>
          </p:cNvPr>
          <p:cNvPicPr>
            <a:picLocks noChangeAspect="1"/>
          </p:cNvPicPr>
          <p:nvPr/>
        </p:nvPicPr>
        <p:blipFill>
          <a:blip r:embed="rId7"/>
          <a:stretch>
            <a:fillRect/>
          </a:stretch>
        </p:blipFill>
        <p:spPr>
          <a:xfrm>
            <a:off x="1" y="1161830"/>
            <a:ext cx="12192000" cy="3572361"/>
          </a:xfrm>
          <a:prstGeom prst="rect">
            <a:avLst/>
          </a:prstGeom>
        </p:spPr>
      </p:pic>
    </p:spTree>
    <p:extLst>
      <p:ext uri="{BB962C8B-B14F-4D97-AF65-F5344CB8AC3E}">
        <p14:creationId xmlns:p14="http://schemas.microsoft.com/office/powerpoint/2010/main" val="3750407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2" name="TextBox 1">
            <a:extLst>
              <a:ext uri="{FF2B5EF4-FFF2-40B4-BE49-F238E27FC236}">
                <a16:creationId xmlns:a16="http://schemas.microsoft.com/office/drawing/2014/main" id="{5FFC36BF-7991-4307-AF19-A6DDA4C2B70B}"/>
              </a:ext>
            </a:extLst>
          </p:cNvPr>
          <p:cNvSpPr txBox="1"/>
          <p:nvPr/>
        </p:nvSpPr>
        <p:spPr>
          <a:xfrm>
            <a:off x="1022215" y="3109941"/>
            <a:ext cx="10499464" cy="2585323"/>
          </a:xfrm>
          <a:prstGeom prst="rect">
            <a:avLst/>
          </a:prstGeom>
          <a:noFill/>
        </p:spPr>
        <p:txBody>
          <a:bodyPr wrap="square" rtlCol="0">
            <a:spAutoFit/>
          </a:bodyPr>
          <a:lstStyle/>
          <a:p>
            <a:pPr lvl="0" eaLnBrk="0" fontAlgn="base" hangingPunct="0">
              <a:spcBef>
                <a:spcPct val="0"/>
              </a:spcBef>
              <a:spcAft>
                <a:spcPct val="0"/>
              </a:spcAft>
            </a:pPr>
            <a:r>
              <a:rPr lang="is-IS"/>
              <a:t>Í þessum flokki er lögð áhersla á að umhverfisstarf stofnana nái til eldhús og kaffistofa. </a:t>
            </a:r>
            <a:r>
              <a:rPr lang="is-IS" altLang="is-IS">
                <a:ea typeface="Calibri" panose="020F0502020204030204" pitchFamily="34" charset="0"/>
              </a:rPr>
              <a:t>Framleiðsla og sóun matvæla hefur í för með sér álag á umhverfið og er neysla okkar á matvælum einn af þeim mikilvægu þáttum sem við getum breytt til að draga úr neikvæðum umhverfisáhrifum. Í því samhengi skiptir máli bæði hvers konar matvæli við kaupum og hvernig við neytum þeirra og nýtum þau. Stofnanir ríkisins hafa möguleika á því að vera afl til góðs og hafa áhrif á bæði rekstur eigin mötuneytis og aðkeyptrar þjónustu.</a:t>
            </a:r>
            <a:endParaRPr lang="is-IS" altLang="is-IS" sz="1100"/>
          </a:p>
          <a:p>
            <a:pPr fontAlgn="base"/>
            <a:endParaRPr lang="is-IS"/>
          </a:p>
          <a:p>
            <a:pPr fontAlgn="base"/>
            <a:r>
              <a:rPr lang="is-IS"/>
              <a:t>Aðgerðir Grænu skrefanna snúa t.a.m. Að framsetningu matvæla á matseðli, uppröðun matvæla í mötuneyti, aðgerðir til að draga úr matarsóun, aðgerðir til að draga úr umbúðarnotkun, aukið framboð af grænkeramat, aukið framboð af lífrænum matvælum, og aukið hlutfall grænmetis í kjötréttum.</a:t>
            </a:r>
          </a:p>
        </p:txBody>
      </p:sp>
      <p:pic>
        <p:nvPicPr>
          <p:cNvPr id="4" name="Picture 3" descr="A picture containing icon&#10;&#10;Description automatically generated">
            <a:extLst>
              <a:ext uri="{FF2B5EF4-FFF2-40B4-BE49-F238E27FC236}">
                <a16:creationId xmlns:a16="http://schemas.microsoft.com/office/drawing/2014/main" id="{E0C86E45-829E-478A-94E6-1A93748C9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5724" y="9389"/>
            <a:ext cx="3100552" cy="3100552"/>
          </a:xfrm>
          <a:prstGeom prst="rect">
            <a:avLst/>
          </a:prstGeom>
        </p:spPr>
      </p:pic>
    </p:spTree>
    <p:extLst>
      <p:ext uri="{BB962C8B-B14F-4D97-AF65-F5344CB8AC3E}">
        <p14:creationId xmlns:p14="http://schemas.microsoft.com/office/powerpoint/2010/main" val="4136383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7" name="TextBox 6">
            <a:extLst>
              <a:ext uri="{FF2B5EF4-FFF2-40B4-BE49-F238E27FC236}">
                <a16:creationId xmlns:a16="http://schemas.microsoft.com/office/drawing/2014/main" id="{458E9C74-D58F-4B85-B078-A8165CBF1641}"/>
              </a:ext>
            </a:extLst>
          </p:cNvPr>
          <p:cNvSpPr txBox="1"/>
          <p:nvPr/>
        </p:nvSpPr>
        <p:spPr>
          <a:xfrm>
            <a:off x="1038560" y="5016659"/>
            <a:ext cx="10499464" cy="923330"/>
          </a:xfrm>
          <a:prstGeom prst="rect">
            <a:avLst/>
          </a:prstGeom>
          <a:noFill/>
        </p:spPr>
        <p:txBody>
          <a:bodyPr wrap="square" rtlCol="0">
            <a:spAutoFit/>
          </a:bodyPr>
          <a:lstStyle/>
          <a:p>
            <a:pPr fontAlgn="base"/>
            <a:r>
              <a:rPr lang="is-IS"/>
              <a:t>Undir </a:t>
            </a:r>
            <a:r>
              <a:rPr lang="is-IS" i="1">
                <a:hlinkClick r:id="rId5"/>
              </a:rPr>
              <a:t>Vinnugögn</a:t>
            </a:r>
            <a:r>
              <a:rPr lang="is-IS"/>
              <a:t> á heimasíðu Grænna skrefa má finna leiðbeiningar um skráningu á matarsóun og meira ítarefni er væntanlegt</a:t>
            </a:r>
          </a:p>
          <a:p>
            <a:endParaRPr lang="is-IS"/>
          </a:p>
        </p:txBody>
      </p:sp>
      <p:pic>
        <p:nvPicPr>
          <p:cNvPr id="4" name="Picture 3">
            <a:extLst>
              <a:ext uri="{FF2B5EF4-FFF2-40B4-BE49-F238E27FC236}">
                <a16:creationId xmlns:a16="http://schemas.microsoft.com/office/drawing/2014/main" id="{3FB705EF-3ECA-48E6-9C2C-56709139F466}"/>
              </a:ext>
            </a:extLst>
          </p:cNvPr>
          <p:cNvPicPr>
            <a:picLocks noChangeAspect="1"/>
          </p:cNvPicPr>
          <p:nvPr/>
        </p:nvPicPr>
        <p:blipFill rotWithShape="1">
          <a:blip r:embed="rId6"/>
          <a:srcRect b="39305"/>
          <a:stretch/>
        </p:blipFill>
        <p:spPr>
          <a:xfrm>
            <a:off x="170623" y="1696242"/>
            <a:ext cx="11850754" cy="2937254"/>
          </a:xfrm>
          <a:prstGeom prst="rect">
            <a:avLst/>
          </a:prstGeom>
        </p:spPr>
      </p:pic>
    </p:spTree>
    <p:extLst>
      <p:ext uri="{BB962C8B-B14F-4D97-AF65-F5344CB8AC3E}">
        <p14:creationId xmlns:p14="http://schemas.microsoft.com/office/powerpoint/2010/main" val="3143392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2" name="TextBox 1">
            <a:extLst>
              <a:ext uri="{FF2B5EF4-FFF2-40B4-BE49-F238E27FC236}">
                <a16:creationId xmlns:a16="http://schemas.microsoft.com/office/drawing/2014/main" id="{5FFC36BF-7991-4307-AF19-A6DDA4C2B70B}"/>
              </a:ext>
            </a:extLst>
          </p:cNvPr>
          <p:cNvSpPr txBox="1"/>
          <p:nvPr/>
        </p:nvSpPr>
        <p:spPr>
          <a:xfrm>
            <a:off x="1022215" y="2937818"/>
            <a:ext cx="10499464" cy="2862322"/>
          </a:xfrm>
          <a:prstGeom prst="rect">
            <a:avLst/>
          </a:prstGeom>
          <a:noFill/>
        </p:spPr>
        <p:txBody>
          <a:bodyPr wrap="square" rtlCol="0">
            <a:spAutoFit/>
          </a:bodyPr>
          <a:lstStyle/>
          <a:p>
            <a:pPr fontAlgn="base"/>
            <a:r>
              <a:rPr lang="is-IS"/>
              <a:t>Markmið þessa flokks er tryggja gott utanumhald og miðlun á verkefninu, bæði innan stofnunar og utan, að starfsfólk sé upplýst um umhverfismál og að stofnunin haldi Grænt bókhald. Með því að halda Grænt bókhald gefst stofnunum tækifæri á að fylgjast með árangri af umhverfisstarfi sínu og setja sér raunhæf markmið tengd þeim umhverfisþáttum sem fylgst er með.</a:t>
            </a:r>
          </a:p>
          <a:p>
            <a:pPr fontAlgn="base"/>
            <a:endParaRPr lang="is-IS"/>
          </a:p>
          <a:p>
            <a:pPr fontAlgn="base"/>
            <a:r>
              <a:rPr lang="is-IS"/>
              <a:t>Aðgerðir Grænu skrefanna snúa t.a.m. að því að skipa teymi sem fer fyrir innleiðingu verkefnisins, að sett séu markmið í Grænu bókhaldi um samdrátt í losun gróðurhúsalofttegunda, að niðurstöður bókhaldsins séu kynntar fyrir starfsmönnum árlega og að reglulega séu haldnir fræðslufundir um umhverfismál á vinnustaðnum.</a:t>
            </a:r>
          </a:p>
          <a:p>
            <a:endParaRPr lang="is-IS"/>
          </a:p>
        </p:txBody>
      </p:sp>
      <p:pic>
        <p:nvPicPr>
          <p:cNvPr id="8" name="Picture 7" descr="Logo&#10;&#10;Description automatically generated">
            <a:extLst>
              <a:ext uri="{FF2B5EF4-FFF2-40B4-BE49-F238E27FC236}">
                <a16:creationId xmlns:a16="http://schemas.microsoft.com/office/drawing/2014/main" id="{A3CBA64F-6D53-4CA5-9B0D-AE87DC1D15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1805" y="0"/>
            <a:ext cx="3264609" cy="3264609"/>
          </a:xfrm>
          <a:prstGeom prst="rect">
            <a:avLst/>
          </a:prstGeom>
        </p:spPr>
      </p:pic>
    </p:spTree>
    <p:extLst>
      <p:ext uri="{BB962C8B-B14F-4D97-AF65-F5344CB8AC3E}">
        <p14:creationId xmlns:p14="http://schemas.microsoft.com/office/powerpoint/2010/main" val="2961209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A4E75286-CF30-443F-B439-EDAEA47D3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429" y="2038491"/>
            <a:ext cx="4416911" cy="2781018"/>
          </a:xfrm>
          <a:prstGeom prst="rect">
            <a:avLst/>
          </a:prstGeom>
        </p:spPr>
      </p:pic>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2" name="TextBox 1">
            <a:extLst>
              <a:ext uri="{FF2B5EF4-FFF2-40B4-BE49-F238E27FC236}">
                <a16:creationId xmlns:a16="http://schemas.microsoft.com/office/drawing/2014/main" id="{5FFC36BF-7991-4307-AF19-A6DDA4C2B70B}"/>
              </a:ext>
            </a:extLst>
          </p:cNvPr>
          <p:cNvSpPr txBox="1"/>
          <p:nvPr/>
        </p:nvSpPr>
        <p:spPr>
          <a:xfrm>
            <a:off x="935019" y="1026073"/>
            <a:ext cx="7006814" cy="4801314"/>
          </a:xfrm>
          <a:prstGeom prst="rect">
            <a:avLst/>
          </a:prstGeom>
          <a:noFill/>
        </p:spPr>
        <p:txBody>
          <a:bodyPr wrap="square" rtlCol="0">
            <a:spAutoFit/>
          </a:bodyPr>
          <a:lstStyle/>
          <a:p>
            <a:r>
              <a:rPr lang="is-IS"/>
              <a:t>Í Grænu bókhaldi eru teknar saman upplýsingar um hvernig innkaupum á margvíslegri rekstrarvöru og þjónustu er háttað, aðallega í formi tölulegra upplýsinga. Með markvissri færslu Græns bókhalds geta stofnanir gert sér grein fyrir keyptu magni og eðli innkaupa á vöru eða orku og þannig sett sér mælanleg markmið um hagræðingu eða að draga úr notkun.</a:t>
            </a:r>
          </a:p>
          <a:p>
            <a:endParaRPr lang="is-IS"/>
          </a:p>
          <a:p>
            <a:pPr fontAlgn="base"/>
            <a:r>
              <a:rPr lang="is-IS"/>
              <a:t>Græna bókhaldið tekur til þeirra þátta sem hafa hve mest umhverfisáhrif í daglegum rekstri:</a:t>
            </a:r>
          </a:p>
          <a:p>
            <a:pPr marL="285750" indent="-285750" fontAlgn="base">
              <a:buFont typeface="Arial" panose="020B0604020202020204" pitchFamily="34" charset="0"/>
              <a:buChar char="•"/>
            </a:pPr>
            <a:r>
              <a:rPr lang="is-IS"/>
              <a:t>Samgöngur</a:t>
            </a:r>
          </a:p>
          <a:p>
            <a:pPr marL="285750" indent="-285750" fontAlgn="base">
              <a:buFont typeface="Arial" panose="020B0604020202020204" pitchFamily="34" charset="0"/>
              <a:buChar char="•"/>
            </a:pPr>
            <a:r>
              <a:rPr lang="is-IS"/>
              <a:t>Úrgangur</a:t>
            </a:r>
          </a:p>
          <a:p>
            <a:pPr marL="285750" indent="-285750" fontAlgn="base">
              <a:buFont typeface="Arial" panose="020B0604020202020204" pitchFamily="34" charset="0"/>
              <a:buChar char="•"/>
            </a:pPr>
            <a:r>
              <a:rPr lang="is-IS"/>
              <a:t>Orkunotkun</a:t>
            </a:r>
          </a:p>
          <a:p>
            <a:pPr marL="285750" indent="-285750" fontAlgn="base">
              <a:buFont typeface="Arial" panose="020B0604020202020204" pitchFamily="34" charset="0"/>
              <a:buChar char="•"/>
            </a:pPr>
            <a:r>
              <a:rPr lang="is-IS"/>
              <a:t>Pappírsnotkun</a:t>
            </a:r>
          </a:p>
          <a:p>
            <a:pPr marL="285750" indent="-285750" fontAlgn="base">
              <a:buFont typeface="Arial" panose="020B0604020202020204" pitchFamily="34" charset="0"/>
              <a:buChar char="•"/>
            </a:pPr>
            <a:r>
              <a:rPr lang="is-IS"/>
              <a:t>Efnanotkun</a:t>
            </a:r>
          </a:p>
          <a:p>
            <a:pPr fontAlgn="base"/>
            <a:endParaRPr lang="is-IS"/>
          </a:p>
          <a:p>
            <a:r>
              <a:rPr lang="is-IS"/>
              <a:t>Allar upplýsingar um Grænt bókhald má finna á </a:t>
            </a:r>
            <a:r>
              <a:rPr lang="is-IS">
                <a:hlinkClick r:id="rId6"/>
              </a:rPr>
              <a:t>heimasíðu Grænna skrefa</a:t>
            </a:r>
            <a:r>
              <a:rPr lang="is-IS"/>
              <a:t> en bókhaldinu er skilað í </a:t>
            </a:r>
            <a:r>
              <a:rPr lang="is-IS">
                <a:hlinkClick r:id="rId7"/>
              </a:rPr>
              <a:t>Gagnagátt Umhverfisstofnunar</a:t>
            </a:r>
            <a:r>
              <a:rPr lang="is-IS"/>
              <a:t> fyrir 1. apríl ár hvert.  </a:t>
            </a:r>
          </a:p>
        </p:txBody>
      </p:sp>
    </p:spTree>
    <p:extLst>
      <p:ext uri="{BB962C8B-B14F-4D97-AF65-F5344CB8AC3E}">
        <p14:creationId xmlns:p14="http://schemas.microsoft.com/office/powerpoint/2010/main" val="1049283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245FF-CA4B-449C-BE15-A406083176E9}"/>
              </a:ext>
            </a:extLst>
          </p:cNvPr>
          <p:cNvPicPr>
            <a:picLocks noChangeAspect="1"/>
          </p:cNvPicPr>
          <p:nvPr/>
        </p:nvPicPr>
        <p:blipFill rotWithShape="1">
          <a:blip r:embed="rId3">
            <a:extLst>
              <a:ext uri="{28A0092B-C50C-407E-A947-70E740481C1C}">
                <a14:useLocalDpi xmlns:a14="http://schemas.microsoft.com/office/drawing/2010/main" val="0"/>
              </a:ext>
            </a:extLst>
          </a:blip>
          <a:srcRect l="15433" r="15432" b="-1"/>
          <a:stretch/>
        </p:blipFill>
        <p:spPr>
          <a:xfrm>
            <a:off x="913402" y="321732"/>
            <a:ext cx="4987172" cy="5410262"/>
          </a:xfrm>
          <a:prstGeom prst="rect">
            <a:avLst/>
          </a:prstGeom>
        </p:spPr>
      </p:pic>
      <p:pic>
        <p:nvPicPr>
          <p:cNvPr id="4" name="Picture 3">
            <a:extLst>
              <a:ext uri="{FF2B5EF4-FFF2-40B4-BE49-F238E27FC236}">
                <a16:creationId xmlns:a16="http://schemas.microsoft.com/office/drawing/2014/main" id="{F2086448-1447-4147-BC17-602A839965C0}"/>
              </a:ext>
            </a:extLst>
          </p:cNvPr>
          <p:cNvPicPr>
            <a:picLocks noChangeAspect="1"/>
          </p:cNvPicPr>
          <p:nvPr/>
        </p:nvPicPr>
        <p:blipFill rotWithShape="1">
          <a:blip r:embed="rId4">
            <a:extLst>
              <a:ext uri="{28A0092B-C50C-407E-A947-70E740481C1C}">
                <a14:useLocalDpi xmlns:a14="http://schemas.microsoft.com/office/drawing/2010/main" val="0"/>
              </a:ext>
            </a:extLst>
          </a:blip>
          <a:srcRect r="-1" b="18637"/>
          <a:stretch/>
        </p:blipFill>
        <p:spPr>
          <a:xfrm>
            <a:off x="6291428" y="321732"/>
            <a:ext cx="4987172" cy="5410262"/>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CD664BE-30D7-44B4-A7E2-8C364C056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3876" y="358073"/>
            <a:ext cx="2261540" cy="767933"/>
          </a:xfrm>
          <a:prstGeom prst="rect">
            <a:avLst/>
          </a:prstGeom>
        </p:spPr>
      </p:pic>
      <p:pic>
        <p:nvPicPr>
          <p:cNvPr id="6" name="Picture 5" descr="A close up of a sign&#10;&#10;Description automatically generated">
            <a:extLst>
              <a:ext uri="{FF2B5EF4-FFF2-40B4-BE49-F238E27FC236}">
                <a16:creationId xmlns:a16="http://schemas.microsoft.com/office/drawing/2014/main" id="{0C2C306A-AE99-46E3-9BA7-3B0489036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8" name="Title 1">
            <a:extLst>
              <a:ext uri="{FF2B5EF4-FFF2-40B4-BE49-F238E27FC236}">
                <a16:creationId xmlns:a16="http://schemas.microsoft.com/office/drawing/2014/main" id="{3DE2B59C-D9D6-4584-A2C8-404347DA1EA5}"/>
              </a:ext>
            </a:extLst>
          </p:cNvPr>
          <p:cNvSpPr txBox="1">
            <a:spLocks/>
          </p:cNvSpPr>
          <p:nvPr/>
        </p:nvSpPr>
        <p:spPr>
          <a:xfrm>
            <a:off x="3406988" y="5922287"/>
            <a:ext cx="9571071" cy="9534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s-IS" sz="2000">
                <a:latin typeface="+mn-lt"/>
                <a:cs typeface="Arial" panose="020B0604020202020204" pitchFamily="34" charset="0"/>
              </a:rPr>
              <a:t>Starfsfólk er hvatt til að taka þátt í verkefnum sem stuðla að umhverfisvernd</a:t>
            </a:r>
          </a:p>
        </p:txBody>
      </p:sp>
    </p:spTree>
    <p:extLst>
      <p:ext uri="{BB962C8B-B14F-4D97-AF65-F5344CB8AC3E}">
        <p14:creationId xmlns:p14="http://schemas.microsoft.com/office/powerpoint/2010/main" val="211961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5F1A305-02F8-429A-B5E8-A50EA7DD1A01}"/>
              </a:ext>
            </a:extLst>
          </p:cNvPr>
          <p:cNvSpPr>
            <a:spLocks noGrp="1"/>
          </p:cNvSpPr>
          <p:nvPr>
            <p:ph idx="1"/>
          </p:nvPr>
        </p:nvSpPr>
        <p:spPr>
          <a:xfrm>
            <a:off x="838200" y="1825625"/>
            <a:ext cx="10515600" cy="4351338"/>
          </a:xfrm>
        </p:spPr>
        <p:txBody>
          <a:bodyPr/>
          <a:lstStyle/>
          <a:p>
            <a:pPr marL="0" indent="0">
              <a:buNone/>
            </a:pPr>
            <a:endParaRPr lang="is-IS"/>
          </a:p>
          <a:p>
            <a:endParaRPr lang="is-IS"/>
          </a:p>
          <a:p>
            <a:endParaRPr lang="is-IS"/>
          </a:p>
        </p:txBody>
      </p:sp>
      <p:pic>
        <p:nvPicPr>
          <p:cNvPr id="2" name="Picture 1">
            <a:extLst>
              <a:ext uri="{FF2B5EF4-FFF2-40B4-BE49-F238E27FC236}">
                <a16:creationId xmlns:a16="http://schemas.microsoft.com/office/drawing/2014/main" id="{83B5503B-5D75-488F-A70C-F6533C48F0BA}"/>
              </a:ext>
            </a:extLst>
          </p:cNvPr>
          <p:cNvPicPr>
            <a:picLocks noChangeAspect="1"/>
          </p:cNvPicPr>
          <p:nvPr/>
        </p:nvPicPr>
        <p:blipFill>
          <a:blip r:embed="rId3"/>
          <a:stretch>
            <a:fillRect/>
          </a:stretch>
        </p:blipFill>
        <p:spPr>
          <a:xfrm>
            <a:off x="8497094" y="3672521"/>
            <a:ext cx="2856706" cy="2856706"/>
          </a:xfrm>
          <a:prstGeom prst="rect">
            <a:avLst/>
          </a:prstGeom>
        </p:spPr>
      </p:pic>
      <p:pic>
        <p:nvPicPr>
          <p:cNvPr id="3" name="Picture 2">
            <a:extLst>
              <a:ext uri="{FF2B5EF4-FFF2-40B4-BE49-F238E27FC236}">
                <a16:creationId xmlns:a16="http://schemas.microsoft.com/office/drawing/2014/main" id="{7A0664A4-5425-4D61-B8DE-B201C60EDC97}"/>
              </a:ext>
            </a:extLst>
          </p:cNvPr>
          <p:cNvPicPr>
            <a:picLocks noChangeAspect="1"/>
          </p:cNvPicPr>
          <p:nvPr/>
        </p:nvPicPr>
        <p:blipFill>
          <a:blip r:embed="rId4"/>
          <a:stretch>
            <a:fillRect/>
          </a:stretch>
        </p:blipFill>
        <p:spPr>
          <a:xfrm>
            <a:off x="9076379" y="1342353"/>
            <a:ext cx="2768029" cy="2768029"/>
          </a:xfrm>
          <a:prstGeom prst="rect">
            <a:avLst/>
          </a:prstGeom>
        </p:spPr>
      </p:pic>
      <p:pic>
        <p:nvPicPr>
          <p:cNvPr id="5" name="Picture 4">
            <a:extLst>
              <a:ext uri="{FF2B5EF4-FFF2-40B4-BE49-F238E27FC236}">
                <a16:creationId xmlns:a16="http://schemas.microsoft.com/office/drawing/2014/main" id="{3DDAFD12-8A70-43DC-B454-D5252F61DA16}"/>
              </a:ext>
            </a:extLst>
          </p:cNvPr>
          <p:cNvPicPr>
            <a:picLocks noChangeAspect="1"/>
          </p:cNvPicPr>
          <p:nvPr/>
        </p:nvPicPr>
        <p:blipFill>
          <a:blip r:embed="rId5"/>
          <a:stretch>
            <a:fillRect/>
          </a:stretch>
        </p:blipFill>
        <p:spPr>
          <a:xfrm>
            <a:off x="3782891" y="262987"/>
            <a:ext cx="2046362" cy="2046362"/>
          </a:xfrm>
          <a:prstGeom prst="rect">
            <a:avLst/>
          </a:prstGeom>
        </p:spPr>
      </p:pic>
      <p:pic>
        <p:nvPicPr>
          <p:cNvPr id="11" name="Picture 10">
            <a:extLst>
              <a:ext uri="{FF2B5EF4-FFF2-40B4-BE49-F238E27FC236}">
                <a16:creationId xmlns:a16="http://schemas.microsoft.com/office/drawing/2014/main" id="{CC27958C-F4AE-4431-90F4-E2857B034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12" name="Picture 11" descr="A close up of a sign&#10;&#10;Description automatically generated">
            <a:extLst>
              <a:ext uri="{FF2B5EF4-FFF2-40B4-BE49-F238E27FC236}">
                <a16:creationId xmlns:a16="http://schemas.microsoft.com/office/drawing/2014/main" id="{111312AE-B669-404E-B9D0-2E04CF00D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pic>
        <p:nvPicPr>
          <p:cNvPr id="7" name="Picture 6">
            <a:extLst>
              <a:ext uri="{FF2B5EF4-FFF2-40B4-BE49-F238E27FC236}">
                <a16:creationId xmlns:a16="http://schemas.microsoft.com/office/drawing/2014/main" id="{7CF33712-FCE1-4EDF-82C8-DC21052337A8}"/>
              </a:ext>
            </a:extLst>
          </p:cNvPr>
          <p:cNvPicPr>
            <a:picLocks noChangeAspect="1"/>
          </p:cNvPicPr>
          <p:nvPr/>
        </p:nvPicPr>
        <p:blipFill>
          <a:blip r:embed="rId8"/>
          <a:stretch>
            <a:fillRect/>
          </a:stretch>
        </p:blipFill>
        <p:spPr>
          <a:xfrm>
            <a:off x="520544" y="511951"/>
            <a:ext cx="2424325" cy="3429000"/>
          </a:xfrm>
          <a:prstGeom prst="rect">
            <a:avLst/>
          </a:prstGeom>
        </p:spPr>
      </p:pic>
      <p:pic>
        <p:nvPicPr>
          <p:cNvPr id="8" name="Picture 7">
            <a:extLst>
              <a:ext uri="{FF2B5EF4-FFF2-40B4-BE49-F238E27FC236}">
                <a16:creationId xmlns:a16="http://schemas.microsoft.com/office/drawing/2014/main" id="{23F3F16A-CF0F-4A71-BF93-A955F2EA6B9A}"/>
              </a:ext>
            </a:extLst>
          </p:cNvPr>
          <p:cNvPicPr>
            <a:picLocks noChangeAspect="1"/>
          </p:cNvPicPr>
          <p:nvPr/>
        </p:nvPicPr>
        <p:blipFill>
          <a:blip r:embed="rId9"/>
          <a:stretch>
            <a:fillRect/>
          </a:stretch>
        </p:blipFill>
        <p:spPr>
          <a:xfrm>
            <a:off x="4094174" y="2675118"/>
            <a:ext cx="4092724" cy="2143125"/>
          </a:xfrm>
          <a:prstGeom prst="rect">
            <a:avLst/>
          </a:prstGeom>
        </p:spPr>
      </p:pic>
      <p:pic>
        <p:nvPicPr>
          <p:cNvPr id="9" name="Picture 8">
            <a:extLst>
              <a:ext uri="{FF2B5EF4-FFF2-40B4-BE49-F238E27FC236}">
                <a16:creationId xmlns:a16="http://schemas.microsoft.com/office/drawing/2014/main" id="{19FB263B-88BC-49DB-83A2-C3262F9759E7}"/>
              </a:ext>
            </a:extLst>
          </p:cNvPr>
          <p:cNvPicPr>
            <a:picLocks noChangeAspect="1"/>
          </p:cNvPicPr>
          <p:nvPr/>
        </p:nvPicPr>
        <p:blipFill>
          <a:blip r:embed="rId10"/>
          <a:stretch>
            <a:fillRect/>
          </a:stretch>
        </p:blipFill>
        <p:spPr>
          <a:xfrm>
            <a:off x="6319861" y="305395"/>
            <a:ext cx="1921056" cy="1921056"/>
          </a:xfrm>
          <a:prstGeom prst="rect">
            <a:avLst/>
          </a:prstGeom>
        </p:spPr>
      </p:pic>
      <p:sp>
        <p:nvSpPr>
          <p:cNvPr id="13" name="Title 1">
            <a:extLst>
              <a:ext uri="{FF2B5EF4-FFF2-40B4-BE49-F238E27FC236}">
                <a16:creationId xmlns:a16="http://schemas.microsoft.com/office/drawing/2014/main" id="{21C140D0-C732-487F-9075-F05087665969}"/>
              </a:ext>
            </a:extLst>
          </p:cNvPr>
          <p:cNvSpPr txBox="1">
            <a:spLocks/>
          </p:cNvSpPr>
          <p:nvPr/>
        </p:nvSpPr>
        <p:spPr>
          <a:xfrm>
            <a:off x="3406988" y="5922287"/>
            <a:ext cx="9571071" cy="9534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s-IS" sz="2000">
                <a:latin typeface="+mn-lt"/>
                <a:cs typeface="Arial" panose="020B0604020202020204" pitchFamily="34" charset="0"/>
              </a:rPr>
              <a:t>Starfsfólk er hvatt til að taka þátt í verkefnum sem stuðla að umhverfisvernd</a:t>
            </a:r>
          </a:p>
        </p:txBody>
      </p:sp>
    </p:spTree>
    <p:extLst>
      <p:ext uri="{BB962C8B-B14F-4D97-AF65-F5344CB8AC3E}">
        <p14:creationId xmlns:p14="http://schemas.microsoft.com/office/powerpoint/2010/main" val="281508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993A208-2A15-4533-983B-BFFEC1BCE747}"/>
              </a:ext>
            </a:extLst>
          </p:cNvPr>
          <p:cNvPicPr>
            <a:picLocks noChangeAspect="1"/>
          </p:cNvPicPr>
          <p:nvPr/>
        </p:nvPicPr>
        <p:blipFill rotWithShape="1">
          <a:blip r:embed="rId3">
            <a:extLst>
              <a:ext uri="{28A0092B-C50C-407E-A947-70E740481C1C}">
                <a14:useLocalDpi xmlns:a14="http://schemas.microsoft.com/office/drawing/2010/main" val="0"/>
              </a:ext>
            </a:extLst>
          </a:blip>
          <a:srcRect t="3486" r="-1" b="15150"/>
          <a:stretch/>
        </p:blipFill>
        <p:spPr>
          <a:xfrm>
            <a:off x="559494" y="328773"/>
            <a:ext cx="4971031" cy="5392752"/>
          </a:xfrm>
          <a:prstGeom prst="rect">
            <a:avLst/>
          </a:prstGeom>
        </p:spPr>
      </p:pic>
      <p:pic>
        <p:nvPicPr>
          <p:cNvPr id="11" name="Picture 10">
            <a:extLst>
              <a:ext uri="{FF2B5EF4-FFF2-40B4-BE49-F238E27FC236}">
                <a16:creationId xmlns:a16="http://schemas.microsoft.com/office/drawing/2014/main" id="{A5231E7F-55DC-4EF3-87BF-C1781F2CB06E}"/>
              </a:ext>
            </a:extLst>
          </p:cNvPr>
          <p:cNvPicPr>
            <a:picLocks noChangeAspect="1"/>
          </p:cNvPicPr>
          <p:nvPr/>
        </p:nvPicPr>
        <p:blipFill rotWithShape="1">
          <a:blip r:embed="rId4">
            <a:extLst>
              <a:ext uri="{28A0092B-C50C-407E-A947-70E740481C1C}">
                <a14:useLocalDpi xmlns:a14="http://schemas.microsoft.com/office/drawing/2010/main" val="0"/>
              </a:ext>
            </a:extLst>
          </a:blip>
          <a:srcRect l="19692" r="12324" b="-1"/>
          <a:stretch/>
        </p:blipFill>
        <p:spPr>
          <a:xfrm>
            <a:off x="6275718" y="328773"/>
            <a:ext cx="4971032" cy="5392754"/>
          </a:xfrm>
          <a:prstGeom prst="rect">
            <a:avLst/>
          </a:prstGeom>
        </p:spPr>
      </p:pic>
      <p:sp>
        <p:nvSpPr>
          <p:cNvPr id="9" name="Title 1">
            <a:extLst>
              <a:ext uri="{FF2B5EF4-FFF2-40B4-BE49-F238E27FC236}">
                <a16:creationId xmlns:a16="http://schemas.microsoft.com/office/drawing/2014/main" id="{E3C1DED9-D7AB-4E2E-9889-9319FCCB8BB2}"/>
              </a:ext>
            </a:extLst>
          </p:cNvPr>
          <p:cNvSpPr txBox="1">
            <a:spLocks/>
          </p:cNvSpPr>
          <p:nvPr/>
        </p:nvSpPr>
        <p:spPr>
          <a:xfrm>
            <a:off x="2122467" y="178274"/>
            <a:ext cx="85266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is-IS" sz="3600" b="1" i="0" u="none" strike="noStrike" kern="1200" cap="none" spc="0" normalizeH="0" baseline="0" noProof="0">
              <a:ln>
                <a:noFill/>
              </a:ln>
              <a:solidFill>
                <a:prstClr val="black"/>
              </a:solidFill>
              <a:effectLst/>
              <a:uLnTx/>
              <a:uFillTx/>
              <a:latin typeface="Calibri" panose="020F0502020204030204"/>
              <a:ea typeface="+mj-ea"/>
              <a:cs typeface="+mj-cs"/>
            </a:endParaRPr>
          </a:p>
        </p:txBody>
      </p:sp>
      <p:pic>
        <p:nvPicPr>
          <p:cNvPr id="7" name="Picture 6">
            <a:extLst>
              <a:ext uri="{FF2B5EF4-FFF2-40B4-BE49-F238E27FC236}">
                <a16:creationId xmlns:a16="http://schemas.microsoft.com/office/drawing/2014/main" id="{FDF0BC79-BB7A-486D-B80E-D9EF601A9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9022" y="421221"/>
            <a:ext cx="2106395" cy="715252"/>
          </a:xfrm>
          <a:prstGeom prst="rect">
            <a:avLst/>
          </a:prstGeom>
        </p:spPr>
      </p:pic>
      <p:pic>
        <p:nvPicPr>
          <p:cNvPr id="8" name="Picture 7" descr="A close up of a sign&#10;&#10;Description automatically generated">
            <a:extLst>
              <a:ext uri="{FF2B5EF4-FFF2-40B4-BE49-F238E27FC236}">
                <a16:creationId xmlns:a16="http://schemas.microsoft.com/office/drawing/2014/main" id="{5080D052-FA17-414D-91FD-957CCCA17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Tree>
    <p:extLst>
      <p:ext uri="{BB962C8B-B14F-4D97-AF65-F5344CB8AC3E}">
        <p14:creationId xmlns:p14="http://schemas.microsoft.com/office/powerpoint/2010/main" val="288106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3C1DED9-D7AB-4E2E-9889-9319FCCB8BB2}"/>
              </a:ext>
            </a:extLst>
          </p:cNvPr>
          <p:cNvSpPr txBox="1">
            <a:spLocks/>
          </p:cNvSpPr>
          <p:nvPr/>
        </p:nvSpPr>
        <p:spPr>
          <a:xfrm>
            <a:off x="1492160" y="500062"/>
            <a:ext cx="85266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is-IS" sz="3600" b="1" i="0" u="none" strike="noStrike" kern="1200" cap="none" spc="0" normalizeH="0" baseline="0" noProof="0">
              <a:ln>
                <a:noFill/>
              </a:ln>
              <a:solidFill>
                <a:prstClr val="black"/>
              </a:solidFill>
              <a:effectLst/>
              <a:uLnTx/>
              <a:uFillTx/>
              <a:latin typeface="Calibri" panose="020F0502020204030204"/>
              <a:ea typeface="+mj-ea"/>
              <a:cs typeface="Calibri"/>
            </a:endParaRPr>
          </a:p>
        </p:txBody>
      </p:sp>
      <p:pic>
        <p:nvPicPr>
          <p:cNvPr id="3" name="Picture 2">
            <a:extLst>
              <a:ext uri="{FF2B5EF4-FFF2-40B4-BE49-F238E27FC236}">
                <a16:creationId xmlns:a16="http://schemas.microsoft.com/office/drawing/2014/main" id="{C624D7EA-D315-4F9D-9A29-38DF981F9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48" y="-2408021"/>
            <a:ext cx="12273481" cy="9263961"/>
          </a:xfrm>
          <a:prstGeom prst="rect">
            <a:avLst/>
          </a:prstGeom>
        </p:spPr>
      </p:pic>
      <p:pic>
        <p:nvPicPr>
          <p:cNvPr id="6" name="Picture 5" descr="A close up of a sign&#10;&#10;Description automatically generated">
            <a:extLst>
              <a:ext uri="{FF2B5EF4-FFF2-40B4-BE49-F238E27FC236}">
                <a16:creationId xmlns:a16="http://schemas.microsoft.com/office/drawing/2014/main" id="{255F009C-6E9E-49A9-A501-FF0DA9025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pic>
        <p:nvPicPr>
          <p:cNvPr id="7" name="Picture 6">
            <a:extLst>
              <a:ext uri="{FF2B5EF4-FFF2-40B4-BE49-F238E27FC236}">
                <a16:creationId xmlns:a16="http://schemas.microsoft.com/office/drawing/2014/main" id="{54EBA703-9532-412F-AE0A-A9AAC1F2D8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0413" y="948027"/>
            <a:ext cx="2106395" cy="715252"/>
          </a:xfrm>
          <a:prstGeom prst="rect">
            <a:avLst/>
          </a:prstGeom>
        </p:spPr>
      </p:pic>
      <p:sp>
        <p:nvSpPr>
          <p:cNvPr id="8" name="TextBox 7">
            <a:extLst>
              <a:ext uri="{FF2B5EF4-FFF2-40B4-BE49-F238E27FC236}">
                <a16:creationId xmlns:a16="http://schemas.microsoft.com/office/drawing/2014/main" id="{BEFF31F2-95C9-42D8-9859-4C0EBF6EE246}"/>
              </a:ext>
            </a:extLst>
          </p:cNvPr>
          <p:cNvSpPr txBox="1"/>
          <p:nvPr/>
        </p:nvSpPr>
        <p:spPr>
          <a:xfrm>
            <a:off x="4797910" y="4969181"/>
            <a:ext cx="6954125" cy="1200329"/>
          </a:xfrm>
          <a:prstGeom prst="rect">
            <a:avLst/>
          </a:prstGeom>
          <a:noFill/>
        </p:spPr>
        <p:txBody>
          <a:bodyPr wrap="square" rtlCol="0">
            <a:spAutoFit/>
          </a:bodyPr>
          <a:lstStyle/>
          <a:p>
            <a:r>
              <a:rPr lang="is-IS" dirty="0">
                <a:solidFill>
                  <a:schemeClr val="bg1"/>
                </a:solidFill>
              </a:rPr>
              <a:t>Verkefnið var sett á laggirnar árið 2014, Umhverfisstofnun sér um allt utanumhald og ráðgjöf og umhverfis-, orku- og loftslagsráðuneyti fjármagnar verkefnið. Þátttaka er stofnunum að kostnaðarlausu.</a:t>
            </a:r>
          </a:p>
          <a:p>
            <a:endParaRPr lang="is-IS" dirty="0">
              <a:solidFill>
                <a:schemeClr val="bg1"/>
              </a:solidFill>
            </a:endParaRPr>
          </a:p>
        </p:txBody>
      </p:sp>
    </p:spTree>
    <p:extLst>
      <p:ext uri="{BB962C8B-B14F-4D97-AF65-F5344CB8AC3E}">
        <p14:creationId xmlns:p14="http://schemas.microsoft.com/office/powerpoint/2010/main" val="2065898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AFD57-AC5C-4099-9EE4-B26BD60EF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sp>
        <p:nvSpPr>
          <p:cNvPr id="8" name="TextBox 1">
            <a:extLst>
              <a:ext uri="{FF2B5EF4-FFF2-40B4-BE49-F238E27FC236}">
                <a16:creationId xmlns:a16="http://schemas.microsoft.com/office/drawing/2014/main" id="{7BE018F1-54C3-4736-8F2C-AD36358AC55E}"/>
              </a:ext>
            </a:extLst>
          </p:cNvPr>
          <p:cNvSpPr txBox="1"/>
          <p:nvPr/>
        </p:nvSpPr>
        <p:spPr>
          <a:xfrm>
            <a:off x="1460665" y="1044025"/>
            <a:ext cx="9330545" cy="3539430"/>
          </a:xfrm>
          <a:prstGeom prst="rect">
            <a:avLst/>
          </a:prstGeom>
          <a:noFill/>
        </p:spPr>
        <p:txBody>
          <a:bodyPr wrap="square" rtlCol="0" anchor="t">
            <a:spAutoFit/>
          </a:bodyPr>
          <a:ls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s-IS" sz="3200" dirty="0">
                <a:cs typeface="Calibri"/>
              </a:rPr>
              <a:t>Skráning og allar upplýsingar um Grænu skrefin á </a:t>
            </a:r>
            <a:r>
              <a:rPr lang="is-IS" sz="3200" dirty="0">
                <a:cs typeface="Calibri"/>
                <a:hlinkClick r:id="rId4"/>
              </a:rPr>
              <a:t>heimasíðu verkefnisins</a:t>
            </a:r>
            <a:r>
              <a:rPr lang="is-IS" sz="3200" dirty="0">
                <a:cs typeface="Calibri"/>
              </a:rPr>
              <a:t> </a:t>
            </a:r>
          </a:p>
          <a:p>
            <a:endParaRPr lang="is-IS" sz="3200" dirty="0">
              <a:cs typeface="Calibri"/>
            </a:endParaRPr>
          </a:p>
          <a:p>
            <a:r>
              <a:rPr lang="en-US" sz="3200" dirty="0" err="1">
                <a:cs typeface="Calibri"/>
              </a:rPr>
              <a:t>Við</a:t>
            </a:r>
            <a:r>
              <a:rPr lang="en-US" sz="3200" dirty="0">
                <a:cs typeface="Calibri"/>
              </a:rPr>
              <a:t> </a:t>
            </a:r>
            <a:r>
              <a:rPr lang="en-US" sz="3200" dirty="0" err="1">
                <a:cs typeface="Calibri"/>
              </a:rPr>
              <a:t>erum</a:t>
            </a:r>
            <a:r>
              <a:rPr lang="en-US" sz="3200" dirty="0">
                <a:cs typeface="Calibri"/>
              </a:rPr>
              <a:t> </a:t>
            </a:r>
            <a:r>
              <a:rPr lang="en-US" sz="3200" dirty="0" err="1">
                <a:cs typeface="Calibri"/>
              </a:rPr>
              <a:t>líka</a:t>
            </a:r>
            <a:r>
              <a:rPr lang="en-US" sz="3200" dirty="0">
                <a:cs typeface="Calibri"/>
              </a:rPr>
              <a:t> á Facebook:</a:t>
            </a:r>
          </a:p>
          <a:p>
            <a:pPr marL="571500" indent="-571500">
              <a:buFont typeface="Arial" panose="020B0604020202020204" pitchFamily="34" charset="0"/>
              <a:buChar char="•"/>
            </a:pPr>
            <a:r>
              <a:rPr lang="en-US" sz="3200" dirty="0" err="1">
                <a:cs typeface="Calibri"/>
              </a:rPr>
              <a:t>Umhverfisstofnun</a:t>
            </a:r>
            <a:endParaRPr lang="en-US" sz="3200" dirty="0">
              <a:cs typeface="Calibri"/>
            </a:endParaRPr>
          </a:p>
          <a:p>
            <a:pPr marL="571500" indent="-571500">
              <a:buFont typeface="Arial" panose="020B0604020202020204" pitchFamily="34" charset="0"/>
              <a:buChar char="•"/>
            </a:pPr>
            <a:r>
              <a:rPr lang="en-US" sz="3200" dirty="0">
                <a:cs typeface="Calibri"/>
              </a:rPr>
              <a:t>Græn skref – </a:t>
            </a:r>
            <a:r>
              <a:rPr lang="en-US" sz="3200" dirty="0" err="1">
                <a:cs typeface="Calibri"/>
              </a:rPr>
              <a:t>nytjamarkaður</a:t>
            </a:r>
            <a:endParaRPr lang="en-US" sz="3200" dirty="0">
              <a:cs typeface="Calibri"/>
            </a:endParaRPr>
          </a:p>
          <a:p>
            <a:pPr marL="571500" indent="-571500">
              <a:buFont typeface="Arial" panose="020B0604020202020204" pitchFamily="34" charset="0"/>
              <a:buChar char="•"/>
            </a:pPr>
            <a:r>
              <a:rPr lang="en-US" sz="3200" dirty="0">
                <a:cs typeface="Calibri"/>
              </a:rPr>
              <a:t>Græn skref - </a:t>
            </a:r>
            <a:r>
              <a:rPr lang="en-US" sz="3200" dirty="0" err="1">
                <a:cs typeface="Calibri"/>
              </a:rPr>
              <a:t>samráðsvettvangur</a:t>
            </a:r>
            <a:endParaRPr lang="en-US" sz="3200" dirty="0">
              <a:cs typeface="Calibri"/>
            </a:endParaRPr>
          </a:p>
        </p:txBody>
      </p:sp>
      <p:pic>
        <p:nvPicPr>
          <p:cNvPr id="9" name="Picture 8">
            <a:extLst>
              <a:ext uri="{FF2B5EF4-FFF2-40B4-BE49-F238E27FC236}">
                <a16:creationId xmlns:a16="http://schemas.microsoft.com/office/drawing/2014/main" id="{63BE6CDD-C761-46A5-A3B4-6BAEA85961C3}"/>
              </a:ext>
            </a:extLst>
          </p:cNvPr>
          <p:cNvPicPr>
            <a:picLocks noChangeAspect="1"/>
          </p:cNvPicPr>
          <p:nvPr/>
        </p:nvPicPr>
        <p:blipFill>
          <a:blip r:embed="rId5"/>
          <a:stretch>
            <a:fillRect/>
          </a:stretch>
        </p:blipFill>
        <p:spPr>
          <a:xfrm>
            <a:off x="6369931" y="4672594"/>
            <a:ext cx="4336270" cy="1856633"/>
          </a:xfrm>
          <a:prstGeom prst="rect">
            <a:avLst/>
          </a:prstGeom>
        </p:spPr>
      </p:pic>
      <p:pic>
        <p:nvPicPr>
          <p:cNvPr id="10" name="Picture 9" descr="A close up of a sign&#10;&#10;Description automatically generated">
            <a:extLst>
              <a:ext uri="{FF2B5EF4-FFF2-40B4-BE49-F238E27FC236}">
                <a16:creationId xmlns:a16="http://schemas.microsoft.com/office/drawing/2014/main" id="{6A421454-BFA5-4214-8D71-7ADFCD1A3C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Tree>
    <p:extLst>
      <p:ext uri="{BB962C8B-B14F-4D97-AF65-F5344CB8AC3E}">
        <p14:creationId xmlns:p14="http://schemas.microsoft.com/office/powerpoint/2010/main" val="3335717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B382F1-865E-4189-A307-4A2DFA8D77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5158" y="1018802"/>
            <a:ext cx="5681683" cy="4351338"/>
          </a:xfrm>
        </p:spPr>
      </p:pic>
      <p:pic>
        <p:nvPicPr>
          <p:cNvPr id="3" name="Picture 2">
            <a:extLst>
              <a:ext uri="{FF2B5EF4-FFF2-40B4-BE49-F238E27FC236}">
                <a16:creationId xmlns:a16="http://schemas.microsoft.com/office/drawing/2014/main" id="{959AFD57-AC5C-4099-9EE4-B26BD60EF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4" name="Picture 3" descr="A close up of a sign&#10;&#10;Description automatically generated">
            <a:extLst>
              <a:ext uri="{FF2B5EF4-FFF2-40B4-BE49-F238E27FC236}">
                <a16:creationId xmlns:a16="http://schemas.microsoft.com/office/drawing/2014/main" id="{7B08F4F4-A7D0-4510-B0F2-D7246F41E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Tree>
    <p:extLst>
      <p:ext uri="{BB962C8B-B14F-4D97-AF65-F5344CB8AC3E}">
        <p14:creationId xmlns:p14="http://schemas.microsoft.com/office/powerpoint/2010/main" val="4244227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automatically generated">
            <a:extLst>
              <a:ext uri="{FF2B5EF4-FFF2-40B4-BE49-F238E27FC236}">
                <a16:creationId xmlns:a16="http://schemas.microsoft.com/office/drawing/2014/main" id="{89F66D2B-961B-4D7F-9C9D-60BA04FF5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0400"/>
            <a:ext cx="12192000" cy="8128000"/>
          </a:xfrm>
          <a:prstGeom prst="rect">
            <a:avLst/>
          </a:prstGeom>
        </p:spPr>
      </p:pic>
      <p:sp>
        <p:nvSpPr>
          <p:cNvPr id="3" name="TextBox 2">
            <a:extLst>
              <a:ext uri="{FF2B5EF4-FFF2-40B4-BE49-F238E27FC236}">
                <a16:creationId xmlns:a16="http://schemas.microsoft.com/office/drawing/2014/main" id="{A1DABEDB-2AB3-407C-BC06-C233C944B61F}"/>
              </a:ext>
            </a:extLst>
          </p:cNvPr>
          <p:cNvSpPr txBox="1"/>
          <p:nvPr/>
        </p:nvSpPr>
        <p:spPr>
          <a:xfrm>
            <a:off x="589093" y="693759"/>
            <a:ext cx="11365951"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36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7FB46321-FE44-4A8D-B8CF-FC9C09E5D725}"/>
              </a:ext>
            </a:extLst>
          </p:cNvPr>
          <p:cNvSpPr/>
          <p:nvPr/>
        </p:nvSpPr>
        <p:spPr>
          <a:xfrm>
            <a:off x="1186168" y="594577"/>
            <a:ext cx="9603751"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3200" b="1" dirty="0">
                <a:solidFill>
                  <a:prstClr val="white"/>
                </a:solidFill>
                <a:latin typeface="Calibri"/>
              </a:rPr>
              <a:t>Skuldbindingar stjórnvalda í loftslagsmálum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200" b="1" i="0" u="none" strike="noStrike" kern="1200" cap="none" spc="0" normalizeH="0" baseline="0" noProof="0" dirty="0">
                <a:ln>
                  <a:noFill/>
                </a:ln>
                <a:solidFill>
                  <a:prstClr val="white"/>
                </a:solidFill>
                <a:effectLst/>
                <a:uLnTx/>
                <a:uFillTx/>
                <a:latin typeface="Calibri"/>
                <a:ea typeface="+mn-ea"/>
                <a:cs typeface="+mn-cs"/>
              </a:rPr>
              <a:t>Parísarsáttmálinn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s-IS" sz="2800" b="0" i="0" u="none" strike="noStrike" kern="1200" cap="none" spc="0" normalizeH="0" baseline="0" noProof="0" dirty="0">
                <a:ln>
                  <a:noFill/>
                </a:ln>
                <a:solidFill>
                  <a:prstClr val="white"/>
                </a:solidFill>
                <a:effectLst/>
                <a:uLnTx/>
                <a:uFillTx/>
                <a:latin typeface="Calibri"/>
                <a:ea typeface="+mn-ea"/>
                <a:cs typeface="+mn-cs"/>
                <a:sym typeface="Wingdings" panose="05000000000000000000" pitchFamily="2" charset="2"/>
              </a:rPr>
              <a:t> </a:t>
            </a:r>
            <a:r>
              <a:rPr kumimoji="0" lang="is-IS" sz="2800" b="0" i="0" u="none" strike="noStrike" kern="1200" cap="none" spc="0" normalizeH="0" baseline="0" noProof="0" dirty="0">
                <a:ln>
                  <a:noFill/>
                </a:ln>
                <a:solidFill>
                  <a:prstClr val="white"/>
                </a:solidFill>
                <a:effectLst/>
                <a:uLnTx/>
                <a:uFillTx/>
                <a:latin typeface="Calibri"/>
                <a:ea typeface="+mn-ea"/>
                <a:cs typeface="+mn-cs"/>
              </a:rPr>
              <a:t>29% samdráttur í losun árið 2030 </a:t>
            </a:r>
            <a:r>
              <a:rPr kumimoji="0" lang="is-IS" sz="2800" b="0" i="0" u="none" strike="noStrike" kern="1200" cap="none" spc="0" normalizeH="0" baseline="0" noProof="0" dirty="0" err="1">
                <a:ln>
                  <a:noFill/>
                </a:ln>
                <a:solidFill>
                  <a:prstClr val="white"/>
                </a:solidFill>
                <a:effectLst/>
                <a:uLnTx/>
                <a:uFillTx/>
                <a:latin typeface="Calibri"/>
                <a:ea typeface="+mn-ea"/>
                <a:cs typeface="+mn-cs"/>
              </a:rPr>
              <a:t>m.v</a:t>
            </a:r>
            <a:r>
              <a:rPr kumimoji="0" lang="is-IS" sz="2800" b="0" i="0" u="none" strike="noStrike" kern="1200" cap="none" spc="0" normalizeH="0" baseline="0" noProof="0" dirty="0">
                <a:ln>
                  <a:noFill/>
                </a:ln>
                <a:solidFill>
                  <a:prstClr val="white"/>
                </a:solidFill>
                <a:effectLst/>
                <a:uLnTx/>
                <a:uFillTx/>
                <a:latin typeface="Calibri"/>
                <a:ea typeface="+mn-ea"/>
                <a:cs typeface="+mn-cs"/>
              </a:rPr>
              <a:t>. árið 2005*</a:t>
            </a:r>
          </a:p>
          <a:p>
            <a:pPr marL="457200" lvl="0" indent="-457200">
              <a:buFont typeface="Wingdings" panose="05000000000000000000" pitchFamily="2" charset="2"/>
              <a:buChar char="v"/>
              <a:defRPr/>
            </a:pPr>
            <a:r>
              <a:rPr lang="is-IS" sz="2800" dirty="0">
                <a:solidFill>
                  <a:prstClr val="white"/>
                </a:solidFill>
              </a:rPr>
              <a:t>Sjá </a:t>
            </a:r>
            <a:r>
              <a:rPr lang="is-IS" sz="2800" dirty="0">
                <a:solidFill>
                  <a:prstClr val="white"/>
                </a:solidFill>
                <a:hlinkClick r:id="rId4"/>
              </a:rPr>
              <a:t>hér</a:t>
            </a:r>
            <a:r>
              <a:rPr lang="is-IS" sz="2800" dirty="0">
                <a:solidFill>
                  <a:prstClr val="white"/>
                </a:solidFill>
              </a:rPr>
              <a:t> </a:t>
            </a:r>
            <a:br>
              <a:rPr kumimoji="0" lang="is-IS" sz="2800" b="0" i="0" u="none" strike="noStrike" kern="1200" cap="none" spc="0" normalizeH="0" baseline="0" noProof="0" dirty="0">
                <a:ln>
                  <a:noFill/>
                </a:ln>
                <a:solidFill>
                  <a:prstClr val="white"/>
                </a:solidFill>
                <a:effectLst/>
                <a:uLnTx/>
                <a:uFillTx/>
                <a:latin typeface="Calibri"/>
                <a:ea typeface="+mn-ea"/>
                <a:cs typeface="+mn-cs"/>
              </a:rPr>
            </a:br>
            <a:endParaRPr kumimoji="0" lang="is-IS" sz="2800" b="0" i="0" u="none" strike="noStrike" kern="1200" cap="none" spc="0" normalizeH="0" baseline="0" noProof="0" dirty="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200" b="1" i="0" u="none" strike="noStrike" kern="1200" cap="none" spc="0" normalizeH="0" baseline="0" noProof="0" dirty="0">
                <a:ln>
                  <a:noFill/>
                </a:ln>
                <a:solidFill>
                  <a:prstClr val="white"/>
                </a:solidFill>
                <a:effectLst/>
                <a:uLnTx/>
                <a:uFillTx/>
                <a:latin typeface="Calibri"/>
                <a:ea typeface="+mn-ea"/>
                <a:cs typeface="Calibri"/>
              </a:rPr>
              <a:t>Aðgerðaáætlun stjórnvalda í loftslagsmálum</a:t>
            </a:r>
          </a:p>
          <a:p>
            <a:pPr marL="457200" indent="-457200">
              <a:buFont typeface="Wingdings" panose="05000000000000000000" pitchFamily="2" charset="2"/>
              <a:buChar char="v"/>
            </a:pPr>
            <a:r>
              <a:rPr kumimoji="0" lang="is-IS" sz="2800" b="0" i="0" u="none" strike="noStrike" kern="1200" cap="none" spc="0" normalizeH="0" baseline="0" noProof="0" dirty="0">
                <a:ln>
                  <a:noFill/>
                </a:ln>
                <a:solidFill>
                  <a:prstClr val="white"/>
                </a:solidFill>
                <a:effectLst/>
                <a:uLnTx/>
                <a:uFillTx/>
                <a:latin typeface="Calibri"/>
                <a:ea typeface="+mn-ea"/>
                <a:cs typeface="Calibri"/>
              </a:rPr>
              <a:t>A.m.k </a:t>
            </a:r>
            <a:r>
              <a:rPr lang="is-IS" sz="2800" dirty="0">
                <a:solidFill>
                  <a:prstClr val="white"/>
                </a:solidFill>
                <a:latin typeface="Calibri"/>
                <a:cs typeface="Calibri"/>
              </a:rPr>
              <a:t>55</a:t>
            </a:r>
            <a:r>
              <a:rPr kumimoji="0" lang="is-IS" sz="2800" b="0" i="0" u="none" strike="noStrike" kern="1200" cap="none" spc="0" normalizeH="0" baseline="0" noProof="0" dirty="0">
                <a:ln>
                  <a:noFill/>
                </a:ln>
                <a:solidFill>
                  <a:prstClr val="white"/>
                </a:solidFill>
                <a:effectLst/>
                <a:uLnTx/>
                <a:uFillTx/>
                <a:latin typeface="Calibri"/>
                <a:ea typeface="+mn-ea"/>
                <a:cs typeface="Calibri"/>
              </a:rPr>
              <a:t>% samdráttur í losun </a:t>
            </a:r>
            <a:r>
              <a:rPr lang="is-IS" sz="2800" dirty="0">
                <a:solidFill>
                  <a:prstClr val="white"/>
                </a:solidFill>
              </a:rPr>
              <a:t>árið 2030 </a:t>
            </a:r>
            <a:r>
              <a:rPr lang="is-IS" sz="2800" dirty="0" err="1">
                <a:solidFill>
                  <a:prstClr val="white"/>
                </a:solidFill>
              </a:rPr>
              <a:t>m.v</a:t>
            </a:r>
            <a:r>
              <a:rPr lang="is-IS" sz="2800" dirty="0">
                <a:solidFill>
                  <a:prstClr val="white"/>
                </a:solidFill>
              </a:rPr>
              <a:t>. árið 2005</a:t>
            </a:r>
          </a:p>
          <a:p>
            <a:pPr marL="457200" indent="-457200">
              <a:buFont typeface="Wingdings" panose="05000000000000000000" pitchFamily="2" charset="2"/>
              <a:buChar char="v"/>
            </a:pPr>
            <a:r>
              <a:rPr lang="is-IS" sz="2800" dirty="0">
                <a:solidFill>
                  <a:prstClr val="white"/>
                </a:solidFill>
                <a:cs typeface="Calibri"/>
              </a:rPr>
              <a:t>Kolefnishlutleysi Íslands árið 2040​​</a:t>
            </a:r>
          </a:p>
          <a:p>
            <a:pPr marL="457200" indent="-457200">
              <a:buFont typeface="Wingdings" panose="05000000000000000000" pitchFamily="2" charset="2"/>
              <a:buChar char="v"/>
            </a:pPr>
            <a:r>
              <a:rPr lang="is-IS" sz="2800" dirty="0">
                <a:solidFill>
                  <a:prstClr val="white"/>
                </a:solidFill>
                <a:cs typeface="Calibri"/>
              </a:rPr>
              <a:t>Sjá </a:t>
            </a:r>
            <a:r>
              <a:rPr lang="is-IS" sz="2800" dirty="0">
                <a:solidFill>
                  <a:prstClr val="white"/>
                </a:solidFill>
                <a:cs typeface="Calibri"/>
                <a:hlinkClick r:id="rId5"/>
              </a:rPr>
              <a:t>hér </a:t>
            </a:r>
            <a:br>
              <a:rPr lang="is-IS" sz="3200" dirty="0">
                <a:solidFill>
                  <a:prstClr val="white"/>
                </a:solidFill>
              </a:rPr>
            </a:br>
            <a:r>
              <a:rPr kumimoji="0" lang="is-IS" sz="3200" b="0" i="0" u="none" strike="noStrike" kern="1200" cap="none" spc="0" normalizeH="0" baseline="0" noProof="0" dirty="0">
                <a:ln>
                  <a:noFill/>
                </a:ln>
                <a:solidFill>
                  <a:prstClr val="white"/>
                </a:solidFill>
                <a:effectLst/>
                <a:uLnTx/>
                <a:uFillTx/>
                <a:latin typeface="Calibri"/>
                <a:ea typeface="+mn-ea"/>
                <a:cs typeface="Calibri"/>
              </a:rPr>
              <a:t>​</a:t>
            </a:r>
          </a:p>
        </p:txBody>
      </p:sp>
      <p:pic>
        <p:nvPicPr>
          <p:cNvPr id="11" name="Picture 10" descr="A picture containing drawing&#10;&#10;Description automatically generated">
            <a:extLst>
              <a:ext uri="{FF2B5EF4-FFF2-40B4-BE49-F238E27FC236}">
                <a16:creationId xmlns:a16="http://schemas.microsoft.com/office/drawing/2014/main" id="{D57B1667-F2CF-4547-BB8E-ADB917BD33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3504" y="248991"/>
            <a:ext cx="2261540" cy="767933"/>
          </a:xfrm>
          <a:prstGeom prst="rect">
            <a:avLst/>
          </a:prstGeom>
        </p:spPr>
      </p:pic>
      <p:pic>
        <p:nvPicPr>
          <p:cNvPr id="12" name="Picture 11" descr="A close up of a sign&#10;&#10;Description automatically generated">
            <a:extLst>
              <a:ext uri="{FF2B5EF4-FFF2-40B4-BE49-F238E27FC236}">
                <a16:creationId xmlns:a16="http://schemas.microsoft.com/office/drawing/2014/main" id="{29B5C6B9-D9CC-497B-94E7-8CAA8DFE8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Tree>
    <p:extLst>
      <p:ext uri="{BB962C8B-B14F-4D97-AF65-F5344CB8AC3E}">
        <p14:creationId xmlns:p14="http://schemas.microsoft.com/office/powerpoint/2010/main" val="1955738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5D610-56B9-455F-B1C1-8603C46431A1}"/>
              </a:ext>
            </a:extLst>
          </p:cNvPr>
          <p:cNvSpPr>
            <a:spLocks noGrp="1"/>
          </p:cNvSpPr>
          <p:nvPr>
            <p:ph type="title"/>
          </p:nvPr>
        </p:nvSpPr>
        <p:spPr/>
        <p:txBody>
          <a:bodyPr/>
          <a:lstStyle/>
          <a:p>
            <a:endParaRPr lang="is-IS"/>
          </a:p>
        </p:txBody>
      </p:sp>
      <p:pic>
        <p:nvPicPr>
          <p:cNvPr id="5" name="Content Placeholder 4" descr="A castle on top of a grass covered field&#10;&#10;Description automatically generated">
            <a:extLst>
              <a:ext uri="{FF2B5EF4-FFF2-40B4-BE49-F238E27FC236}">
                <a16:creationId xmlns:a16="http://schemas.microsoft.com/office/drawing/2014/main" id="{104AB22C-48A7-4426-B7AA-6C22457A29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8899"/>
            <a:ext cx="12192000" cy="8128000"/>
          </a:xfrm>
        </p:spPr>
      </p:pic>
      <p:pic>
        <p:nvPicPr>
          <p:cNvPr id="6" name="Picture 5" descr="A picture containing drawing&#10;&#10;Description automatically generated">
            <a:extLst>
              <a:ext uri="{FF2B5EF4-FFF2-40B4-BE49-F238E27FC236}">
                <a16:creationId xmlns:a16="http://schemas.microsoft.com/office/drawing/2014/main" id="{68B07C96-8A2E-4CCB-A8DD-FB905BA11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34" y="5787634"/>
            <a:ext cx="2261540" cy="767933"/>
          </a:xfrm>
          <a:prstGeom prst="rect">
            <a:avLst/>
          </a:prstGeom>
        </p:spPr>
      </p:pic>
      <p:sp>
        <p:nvSpPr>
          <p:cNvPr id="3" name="TextBox 2">
            <a:extLst>
              <a:ext uri="{FF2B5EF4-FFF2-40B4-BE49-F238E27FC236}">
                <a16:creationId xmlns:a16="http://schemas.microsoft.com/office/drawing/2014/main" id="{95997A98-6B7B-49A0-B4BD-E7019C1C5351}"/>
              </a:ext>
            </a:extLst>
          </p:cNvPr>
          <p:cNvSpPr txBox="1"/>
          <p:nvPr/>
        </p:nvSpPr>
        <p:spPr>
          <a:xfrm>
            <a:off x="6547823" y="1201141"/>
            <a:ext cx="5543773" cy="923330"/>
          </a:xfrm>
          <a:prstGeom prst="rect">
            <a:avLst/>
          </a:prstGeom>
          <a:noFill/>
        </p:spPr>
        <p:txBody>
          <a:bodyPr wrap="square" rtlCol="0">
            <a:spAutoFit/>
          </a:bodyPr>
          <a:lstStyle/>
          <a:p>
            <a:r>
              <a:rPr lang="is-IS"/>
              <a:t>Það er sérstaklega mikilvægt að Stjórnarráðið og stofnanir ríkisins gangi fram með góðu fordæmi þegar kemur að því að ná árangri í umhverfis- og loftslagsmálum. </a:t>
            </a:r>
          </a:p>
        </p:txBody>
      </p:sp>
    </p:spTree>
    <p:extLst>
      <p:ext uri="{BB962C8B-B14F-4D97-AF65-F5344CB8AC3E}">
        <p14:creationId xmlns:p14="http://schemas.microsoft.com/office/powerpoint/2010/main" val="469950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automatically generated">
            <a:extLst>
              <a:ext uri="{FF2B5EF4-FFF2-40B4-BE49-F238E27FC236}">
                <a16:creationId xmlns:a16="http://schemas.microsoft.com/office/drawing/2014/main" id="{89F66D2B-961B-4D7F-9C9D-60BA04FF5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0400"/>
            <a:ext cx="12192000" cy="8128000"/>
          </a:xfrm>
          <a:prstGeom prst="rect">
            <a:avLst/>
          </a:prstGeom>
        </p:spPr>
      </p:pic>
      <p:sp>
        <p:nvSpPr>
          <p:cNvPr id="3" name="TextBox 2">
            <a:extLst>
              <a:ext uri="{FF2B5EF4-FFF2-40B4-BE49-F238E27FC236}">
                <a16:creationId xmlns:a16="http://schemas.microsoft.com/office/drawing/2014/main" id="{A1DABEDB-2AB3-407C-BC06-C233C944B61F}"/>
              </a:ext>
            </a:extLst>
          </p:cNvPr>
          <p:cNvSpPr txBox="1"/>
          <p:nvPr/>
        </p:nvSpPr>
        <p:spPr>
          <a:xfrm>
            <a:off x="589093" y="693759"/>
            <a:ext cx="11365951"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36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7FB46321-FE44-4A8D-B8CF-FC9C09E5D725}"/>
              </a:ext>
            </a:extLst>
          </p:cNvPr>
          <p:cNvSpPr/>
          <p:nvPr/>
        </p:nvSpPr>
        <p:spPr>
          <a:xfrm>
            <a:off x="1460813" y="1926315"/>
            <a:ext cx="8326687" cy="39395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is-IS" sz="3200">
                <a:solidFill>
                  <a:prstClr val="white"/>
                </a:solidFill>
              </a:rPr>
            </a:br>
            <a:endParaRPr kumimoji="0" lang="is-IS" sz="3200" b="0" i="0" u="none" strike="noStrike" kern="1200" cap="none" spc="0" normalizeH="0" baseline="0" noProof="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3200" b="1" i="0" u="none" strike="noStrike" kern="1200" cap="none" spc="0" normalizeH="0" baseline="0" noProof="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200" b="1" i="0" u="none" strike="noStrike" kern="1200" cap="none" spc="0" normalizeH="0" baseline="0" noProof="0">
                <a:ln>
                  <a:noFill/>
                </a:ln>
                <a:solidFill>
                  <a:prstClr val="white"/>
                </a:solidFill>
                <a:effectLst/>
                <a:uLnTx/>
                <a:uFillTx/>
                <a:latin typeface="Calibri"/>
                <a:ea typeface="+mn-ea"/>
                <a:cs typeface="Calibri"/>
              </a:rPr>
              <a:t>Græn skref</a:t>
            </a:r>
          </a:p>
          <a:p>
            <a:pPr marL="285750" indent="-285750">
              <a:buFont typeface="Wingdings" panose="05000000000000000000" pitchFamily="2" charset="2"/>
              <a:buChar char="v"/>
              <a:defRPr/>
            </a:pPr>
            <a:r>
              <a:rPr kumimoji="0" lang="is-IS" i="0" u="none" strike="noStrike" kern="1200" cap="none" spc="0" normalizeH="0" baseline="0" noProof="0">
                <a:ln>
                  <a:noFill/>
                </a:ln>
                <a:solidFill>
                  <a:prstClr val="white"/>
                </a:solidFill>
                <a:effectLst/>
                <a:uLnTx/>
                <a:uFillTx/>
                <a:latin typeface="Calibri"/>
                <a:ea typeface="+mn-ea"/>
                <a:cs typeface="Calibri"/>
              </a:rPr>
              <a:t>Samkvæmt </a:t>
            </a:r>
            <a:r>
              <a:rPr lang="is-IS">
                <a:solidFill>
                  <a:prstClr val="white"/>
                </a:solidFill>
                <a:cs typeface="Calibri"/>
                <a:hlinkClick r:id="rId4"/>
              </a:rPr>
              <a:t>Loftslagsstefnu Stjórnarráðsins </a:t>
            </a:r>
            <a:r>
              <a:rPr lang="is-IS">
                <a:solidFill>
                  <a:prstClr val="white"/>
                </a:solidFill>
                <a:cs typeface="Calibri"/>
              </a:rPr>
              <a:t> </a:t>
            </a:r>
            <a:r>
              <a:rPr kumimoji="0" lang="is-IS" i="0" u="none" strike="noStrike" kern="1200" cap="none" spc="0" normalizeH="0" baseline="0" noProof="0">
                <a:ln>
                  <a:noFill/>
                </a:ln>
                <a:solidFill>
                  <a:prstClr val="white"/>
                </a:solidFill>
                <a:effectLst/>
                <a:uLnTx/>
                <a:uFillTx/>
                <a:latin typeface="Calibri"/>
                <a:ea typeface="+mn-ea"/>
                <a:cs typeface="Calibri"/>
              </a:rPr>
              <a:t>verða gerðar kröfur um að allar ríkisstofnanir uppfylli öll fimm Grænu skrefin fyrir árslok 2021</a:t>
            </a:r>
          </a:p>
          <a:p>
            <a:pPr>
              <a:defRPr/>
            </a:pPr>
            <a:endParaRPr kumimoji="0" lang="is-IS" i="0" u="none" strike="noStrike" kern="1200" cap="none" spc="0" normalizeH="0" baseline="0" noProof="0">
              <a:ln>
                <a:noFill/>
              </a:ln>
              <a:solidFill>
                <a:prstClr val="white"/>
              </a:solidFill>
              <a:effectLst/>
              <a:uLnTx/>
              <a:uFillTx/>
              <a:latin typeface="Calibri"/>
              <a:ea typeface="+mn-ea"/>
              <a:cs typeface="Calibri"/>
            </a:endParaRPr>
          </a:p>
          <a:p>
            <a:pPr marL="285750" indent="-285750">
              <a:buFont typeface="Wingdings" panose="05000000000000000000" pitchFamily="2" charset="2"/>
              <a:buChar char="v"/>
              <a:defRPr/>
            </a:pPr>
            <a:endParaRPr kumimoji="0" lang="is-IS" i="0" u="none" strike="noStrike" kern="1200" cap="none" spc="0" normalizeH="0" baseline="0" noProof="0">
              <a:ln>
                <a:noFill/>
              </a:ln>
              <a:solidFill>
                <a:prstClr val="white"/>
              </a:solidFill>
              <a:effectLst/>
              <a:uLnTx/>
              <a:uFillTx/>
              <a:latin typeface="Calibri"/>
              <a:ea typeface="+mn-ea"/>
              <a:cs typeface="Calibri"/>
            </a:endParaRPr>
          </a:p>
          <a:p>
            <a:pPr marL="457200" lvl="0" indent="-457200">
              <a:buFont typeface="Wingdings" panose="05000000000000000000" pitchFamily="2" charset="2"/>
              <a:buChar char="à"/>
              <a:defRPr/>
            </a:pPr>
            <a:endParaRPr lang="is-IS" i="1">
              <a:solidFill>
                <a:schemeClr val="bg1"/>
              </a:solidFill>
              <a:cs typeface="Calibri"/>
            </a:endParaRPr>
          </a:p>
          <a:p>
            <a:pPr marL="457200" lvl="0" indent="-457200">
              <a:buFont typeface="Wingdings" panose="05000000000000000000" pitchFamily="2" charset="2"/>
              <a:buChar char="à"/>
              <a:defRPr/>
            </a:pPr>
            <a:endParaRPr lang="is-IS" sz="3200" i="1">
              <a:solidFill>
                <a:schemeClr val="bg1"/>
              </a:solidFill>
              <a:latin typeface="Calibri"/>
              <a:cs typeface="Calibri"/>
            </a:endParaRPr>
          </a:p>
        </p:txBody>
      </p:sp>
      <p:pic>
        <p:nvPicPr>
          <p:cNvPr id="11" name="Picture 10" descr="A picture containing drawing&#10;&#10;Description automatically generated">
            <a:extLst>
              <a:ext uri="{FF2B5EF4-FFF2-40B4-BE49-F238E27FC236}">
                <a16:creationId xmlns:a16="http://schemas.microsoft.com/office/drawing/2014/main" id="{D57B1667-F2CF-4547-BB8E-ADB917BD33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3504" y="248991"/>
            <a:ext cx="2261540" cy="767933"/>
          </a:xfrm>
          <a:prstGeom prst="rect">
            <a:avLst/>
          </a:prstGeom>
        </p:spPr>
      </p:pic>
      <p:pic>
        <p:nvPicPr>
          <p:cNvPr id="12" name="Picture 11" descr="A close up of a sign&#10;&#10;Description automatically generated">
            <a:extLst>
              <a:ext uri="{FF2B5EF4-FFF2-40B4-BE49-F238E27FC236}">
                <a16:creationId xmlns:a16="http://schemas.microsoft.com/office/drawing/2014/main" id="{29B5C6B9-D9CC-497B-94E7-8CAA8DFE8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4" name="TextBox 3">
            <a:extLst>
              <a:ext uri="{FF2B5EF4-FFF2-40B4-BE49-F238E27FC236}">
                <a16:creationId xmlns:a16="http://schemas.microsoft.com/office/drawing/2014/main" id="{E9233350-5DB9-4E82-957D-F40B86631C1A}"/>
              </a:ext>
            </a:extLst>
          </p:cNvPr>
          <p:cNvSpPr txBox="1"/>
          <p:nvPr/>
        </p:nvSpPr>
        <p:spPr>
          <a:xfrm>
            <a:off x="1366220" y="882127"/>
            <a:ext cx="9488245" cy="1354217"/>
          </a:xfrm>
          <a:prstGeom prst="rect">
            <a:avLst/>
          </a:prstGeom>
          <a:noFill/>
        </p:spPr>
        <p:txBody>
          <a:bodyPr wrap="square" rtlCol="0">
            <a:spAutoFit/>
          </a:bodyPr>
          <a:lstStyle/>
          <a:p>
            <a:r>
              <a:rPr lang="is-IS" sz="3200" b="1">
                <a:solidFill>
                  <a:prstClr val="white"/>
                </a:solidFill>
              </a:rPr>
              <a:t>Skyldur ríkisstofnana og fyrirtækja í meirihlutaeigu ríkis í umhverfis- og loftslagsmálum</a:t>
            </a:r>
          </a:p>
          <a:p>
            <a:endParaRPr lang="is-IS"/>
          </a:p>
        </p:txBody>
      </p:sp>
    </p:spTree>
    <p:extLst>
      <p:ext uri="{BB962C8B-B14F-4D97-AF65-F5344CB8AC3E}">
        <p14:creationId xmlns:p14="http://schemas.microsoft.com/office/powerpoint/2010/main" val="88770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automatically generated">
            <a:extLst>
              <a:ext uri="{FF2B5EF4-FFF2-40B4-BE49-F238E27FC236}">
                <a16:creationId xmlns:a16="http://schemas.microsoft.com/office/drawing/2014/main" id="{89F66D2B-961B-4D7F-9C9D-60BA04FF5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0400"/>
            <a:ext cx="12192000" cy="8128000"/>
          </a:xfrm>
          <a:prstGeom prst="rect">
            <a:avLst/>
          </a:prstGeom>
        </p:spPr>
      </p:pic>
      <p:sp>
        <p:nvSpPr>
          <p:cNvPr id="3" name="TextBox 2">
            <a:extLst>
              <a:ext uri="{FF2B5EF4-FFF2-40B4-BE49-F238E27FC236}">
                <a16:creationId xmlns:a16="http://schemas.microsoft.com/office/drawing/2014/main" id="{A1DABEDB-2AB3-407C-BC06-C233C944B61F}"/>
              </a:ext>
            </a:extLst>
          </p:cNvPr>
          <p:cNvSpPr txBox="1"/>
          <p:nvPr/>
        </p:nvSpPr>
        <p:spPr>
          <a:xfrm>
            <a:off x="589093" y="693759"/>
            <a:ext cx="11365951"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36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7FB46321-FE44-4A8D-B8CF-FC9C09E5D725}"/>
              </a:ext>
            </a:extLst>
          </p:cNvPr>
          <p:cNvSpPr/>
          <p:nvPr/>
        </p:nvSpPr>
        <p:spPr>
          <a:xfrm>
            <a:off x="1215346" y="1708949"/>
            <a:ext cx="8326687" cy="44935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is-IS" sz="3200">
                <a:solidFill>
                  <a:prstClr val="white"/>
                </a:solidFill>
              </a:rPr>
            </a:br>
            <a:endParaRPr kumimoji="0" lang="is-IS" sz="3200" b="0" i="0" u="none" strike="noStrike" kern="1200" cap="none" spc="0" normalizeH="0" baseline="0" noProof="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3200" b="1" i="0" u="none" strike="noStrike" kern="1200" cap="none" spc="0" normalizeH="0" baseline="0" noProof="0">
              <a:ln>
                <a:noFill/>
              </a:ln>
              <a:solidFill>
                <a:prstClr val="white"/>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200" b="1" i="0" u="none" strike="noStrike" kern="1200" cap="none" spc="0" normalizeH="0" baseline="0" noProof="0">
                <a:ln>
                  <a:noFill/>
                </a:ln>
                <a:solidFill>
                  <a:prstClr val="white"/>
                </a:solidFill>
                <a:effectLst/>
                <a:uLnTx/>
                <a:uFillTx/>
                <a:latin typeface="Calibri"/>
                <a:ea typeface="+mn-ea"/>
                <a:cs typeface="Calibri"/>
              </a:rPr>
              <a:t>Loftslagsstefna</a:t>
            </a:r>
          </a:p>
          <a:p>
            <a:pPr marL="285750" lvl="0" indent="-285750">
              <a:buFont typeface="Wingdings" panose="05000000000000000000" pitchFamily="2" charset="2"/>
              <a:buChar char="v"/>
              <a:defRPr/>
            </a:pPr>
            <a:r>
              <a:rPr lang="is-IS">
                <a:solidFill>
                  <a:schemeClr val="bg1"/>
                </a:solidFill>
                <a:cs typeface="Calibri"/>
              </a:rPr>
              <a:t>Stjórnarráð Íslands, stofnanir ríkisins, fyrirtæki í meirihlutaeigu ríkisins og sveitarfélög skulu setja sér loftslagsstefnu. Stefnan skal innihalda skilgreind markmið um samdrátt í losun gróðurhúsalofttegunda og kolefnisjöfnun starfseminnar ásamt aðgerðum svo að þeim markmiðum verði náð (</a:t>
            </a:r>
            <a:r>
              <a:rPr lang="nn-NO">
                <a:solidFill>
                  <a:schemeClr val="bg1"/>
                </a:solidFill>
                <a:cs typeface="Calibri"/>
              </a:rPr>
              <a:t>lög um loftslagsmál nr. 70/2012, 5.gr.c)</a:t>
            </a:r>
          </a:p>
          <a:p>
            <a:pPr marL="285750" lvl="0" indent="-285750">
              <a:buFont typeface="Wingdings" panose="05000000000000000000" pitchFamily="2" charset="2"/>
              <a:buChar char="v"/>
              <a:defRPr/>
            </a:pPr>
            <a:r>
              <a:rPr lang="nn-NO">
                <a:solidFill>
                  <a:schemeClr val="bg1"/>
                </a:solidFill>
                <a:cs typeface="Calibri"/>
              </a:rPr>
              <a:t>Sjá leiðbeiningar </a:t>
            </a:r>
            <a:r>
              <a:rPr lang="nn-NO">
                <a:solidFill>
                  <a:schemeClr val="bg1"/>
                </a:solidFill>
                <a:cs typeface="Calibri"/>
                <a:hlinkClick r:id="rId4"/>
              </a:rPr>
              <a:t>hér</a:t>
            </a:r>
            <a:r>
              <a:rPr lang="nn-NO">
                <a:solidFill>
                  <a:schemeClr val="bg1"/>
                </a:solidFill>
                <a:cs typeface="Calibri"/>
              </a:rPr>
              <a:t> </a:t>
            </a:r>
            <a:endParaRPr lang="is-IS">
              <a:solidFill>
                <a:schemeClr val="bg1"/>
              </a:solidFill>
              <a:cs typeface="Calibri"/>
            </a:endParaRPr>
          </a:p>
          <a:p>
            <a:pPr marL="457200" lvl="0" indent="-457200">
              <a:buFont typeface="Wingdings" panose="05000000000000000000" pitchFamily="2" charset="2"/>
              <a:buChar char="à"/>
              <a:defRPr/>
            </a:pPr>
            <a:endParaRPr lang="is-IS" i="1">
              <a:solidFill>
                <a:schemeClr val="bg1"/>
              </a:solidFill>
              <a:cs typeface="Calibri"/>
            </a:endParaRPr>
          </a:p>
          <a:p>
            <a:pPr marL="457200" lvl="0" indent="-457200">
              <a:buFont typeface="Wingdings" panose="05000000000000000000" pitchFamily="2" charset="2"/>
              <a:buChar char="à"/>
              <a:defRPr/>
            </a:pPr>
            <a:endParaRPr lang="is-IS" sz="3200" i="1">
              <a:solidFill>
                <a:schemeClr val="bg1"/>
              </a:solidFill>
              <a:latin typeface="Calibri"/>
              <a:cs typeface="Calibri"/>
            </a:endParaRPr>
          </a:p>
        </p:txBody>
      </p:sp>
      <p:pic>
        <p:nvPicPr>
          <p:cNvPr id="7" name="Picture 6">
            <a:extLst>
              <a:ext uri="{FF2B5EF4-FFF2-40B4-BE49-F238E27FC236}">
                <a16:creationId xmlns:a16="http://schemas.microsoft.com/office/drawing/2014/main" id="{A0A06FCB-5345-4959-9675-CF71842B47E7}"/>
              </a:ext>
            </a:extLst>
          </p:cNvPr>
          <p:cNvPicPr>
            <a:picLocks noChangeAspect="1"/>
          </p:cNvPicPr>
          <p:nvPr/>
        </p:nvPicPr>
        <p:blipFill rotWithShape="1">
          <a:blip r:embed="rId5"/>
          <a:srcRect b="2028"/>
          <a:stretch/>
        </p:blipFill>
        <p:spPr>
          <a:xfrm>
            <a:off x="9542033" y="2462736"/>
            <a:ext cx="2259831" cy="29859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57B1667-F2CF-4547-BB8E-ADB917BD33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3504" y="248991"/>
            <a:ext cx="2261540" cy="767933"/>
          </a:xfrm>
          <a:prstGeom prst="rect">
            <a:avLst/>
          </a:prstGeom>
        </p:spPr>
      </p:pic>
      <p:pic>
        <p:nvPicPr>
          <p:cNvPr id="12" name="Picture 11" descr="A close up of a sign&#10;&#10;Description automatically generated">
            <a:extLst>
              <a:ext uri="{FF2B5EF4-FFF2-40B4-BE49-F238E27FC236}">
                <a16:creationId xmlns:a16="http://schemas.microsoft.com/office/drawing/2014/main" id="{29B5C6B9-D9CC-497B-94E7-8CAA8DFE8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4" name="TextBox 3">
            <a:extLst>
              <a:ext uri="{FF2B5EF4-FFF2-40B4-BE49-F238E27FC236}">
                <a16:creationId xmlns:a16="http://schemas.microsoft.com/office/drawing/2014/main" id="{E9233350-5DB9-4E82-957D-F40B86631C1A}"/>
              </a:ext>
            </a:extLst>
          </p:cNvPr>
          <p:cNvSpPr txBox="1"/>
          <p:nvPr/>
        </p:nvSpPr>
        <p:spPr>
          <a:xfrm>
            <a:off x="1366220" y="882127"/>
            <a:ext cx="9488245" cy="1354217"/>
          </a:xfrm>
          <a:prstGeom prst="rect">
            <a:avLst/>
          </a:prstGeom>
          <a:noFill/>
        </p:spPr>
        <p:txBody>
          <a:bodyPr wrap="square" rtlCol="0">
            <a:spAutoFit/>
          </a:bodyPr>
          <a:lstStyle/>
          <a:p>
            <a:r>
              <a:rPr lang="is-IS" sz="3200" b="1">
                <a:solidFill>
                  <a:prstClr val="white"/>
                </a:solidFill>
              </a:rPr>
              <a:t>Skyldur ríkisstofnana og fyrirtækja í meirihlutaeigu ríkis í umhverfis- og loftslagsmálum</a:t>
            </a:r>
          </a:p>
          <a:p>
            <a:endParaRPr lang="is-IS"/>
          </a:p>
        </p:txBody>
      </p:sp>
    </p:spTree>
    <p:extLst>
      <p:ext uri="{BB962C8B-B14F-4D97-AF65-F5344CB8AC3E}">
        <p14:creationId xmlns:p14="http://schemas.microsoft.com/office/powerpoint/2010/main" val="2193252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ne with bushes and trees&#10;&#10;Description automatically generated">
            <a:extLst>
              <a:ext uri="{FF2B5EF4-FFF2-40B4-BE49-F238E27FC236}">
                <a16:creationId xmlns:a16="http://schemas.microsoft.com/office/drawing/2014/main" id="{87CC63DF-452E-48A3-BBDC-C86521A1916A}"/>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0" y="-623316"/>
            <a:ext cx="12192000" cy="8128698"/>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07CF6C09-5349-45D2-A9E7-D1682F166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1262" y="302432"/>
            <a:ext cx="2261540" cy="767933"/>
          </a:xfrm>
          <a:prstGeom prst="rect">
            <a:avLst/>
          </a:prstGeom>
        </p:spPr>
      </p:pic>
      <p:pic>
        <p:nvPicPr>
          <p:cNvPr id="9" name="Picture 8" descr="A close up of a sign&#10;&#10;Description automatically generated">
            <a:extLst>
              <a:ext uri="{FF2B5EF4-FFF2-40B4-BE49-F238E27FC236}">
                <a16:creationId xmlns:a16="http://schemas.microsoft.com/office/drawing/2014/main" id="{3544012B-1022-4546-8F8A-491819B45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10" name="TextBox 9">
            <a:extLst>
              <a:ext uri="{FF2B5EF4-FFF2-40B4-BE49-F238E27FC236}">
                <a16:creationId xmlns:a16="http://schemas.microsoft.com/office/drawing/2014/main" id="{6B34AAA7-CABE-490E-889E-8768539E696B}"/>
              </a:ext>
            </a:extLst>
          </p:cNvPr>
          <p:cNvSpPr txBox="1"/>
          <p:nvPr/>
        </p:nvSpPr>
        <p:spPr>
          <a:xfrm>
            <a:off x="1668622" y="1456750"/>
            <a:ext cx="9815638" cy="4401205"/>
          </a:xfrm>
          <a:prstGeom prst="rect">
            <a:avLst/>
          </a:prstGeom>
          <a:noFill/>
        </p:spPr>
        <p:txBody>
          <a:bodyPr wrap="square" rtlCol="0">
            <a:spAutoFit/>
          </a:bodyPr>
          <a:lstStyle/>
          <a:p>
            <a:r>
              <a:rPr lang="is-IS" sz="4000" b="1">
                <a:solidFill>
                  <a:schemeClr val="bg1"/>
                </a:solidFill>
              </a:rPr>
              <a:t>Dregið úr neikvæðum umhverfisáhrifum</a:t>
            </a:r>
          </a:p>
          <a:p>
            <a:r>
              <a:rPr lang="is-IS" sz="4000" b="1">
                <a:solidFill>
                  <a:schemeClr val="bg1"/>
                </a:solidFill>
              </a:rPr>
              <a:t>Ánægðara starfsfólk </a:t>
            </a:r>
          </a:p>
          <a:p>
            <a:r>
              <a:rPr lang="is-IS" sz="4000" b="1">
                <a:solidFill>
                  <a:schemeClr val="bg1"/>
                </a:solidFill>
              </a:rPr>
              <a:t>Bætt ímynd</a:t>
            </a:r>
          </a:p>
          <a:p>
            <a:r>
              <a:rPr lang="is-IS" sz="4000" b="1">
                <a:solidFill>
                  <a:schemeClr val="bg1"/>
                </a:solidFill>
              </a:rPr>
              <a:t>Betri nýting aðfanga</a:t>
            </a:r>
            <a:br>
              <a:rPr lang="is-IS" sz="4000" b="1">
                <a:solidFill>
                  <a:schemeClr val="bg1"/>
                </a:solidFill>
              </a:rPr>
            </a:br>
            <a:r>
              <a:rPr lang="is-IS" sz="4000" b="1">
                <a:solidFill>
                  <a:schemeClr val="bg1"/>
                </a:solidFill>
              </a:rPr>
              <a:t>Lægri rekstrarkostnaður</a:t>
            </a:r>
          </a:p>
          <a:p>
            <a:r>
              <a:rPr lang="is-IS" sz="4000" b="1">
                <a:solidFill>
                  <a:schemeClr val="bg1"/>
                </a:solidFill>
              </a:rPr>
              <a:t>Ný þekking </a:t>
            </a:r>
          </a:p>
          <a:p>
            <a:r>
              <a:rPr lang="is-IS" sz="4000" b="1">
                <a:solidFill>
                  <a:schemeClr val="bg1"/>
                </a:solidFill>
              </a:rPr>
              <a:t>Samfélagsleg ábyrgð</a:t>
            </a:r>
          </a:p>
        </p:txBody>
      </p:sp>
      <p:sp>
        <p:nvSpPr>
          <p:cNvPr id="13" name="TextBox 12">
            <a:extLst>
              <a:ext uri="{FF2B5EF4-FFF2-40B4-BE49-F238E27FC236}">
                <a16:creationId xmlns:a16="http://schemas.microsoft.com/office/drawing/2014/main" id="{062E85B5-4080-4827-BAB4-5114A8D7BB3F}"/>
              </a:ext>
            </a:extLst>
          </p:cNvPr>
          <p:cNvSpPr txBox="1"/>
          <p:nvPr/>
        </p:nvSpPr>
        <p:spPr>
          <a:xfrm>
            <a:off x="3201654" y="386252"/>
            <a:ext cx="9815638" cy="707886"/>
          </a:xfrm>
          <a:prstGeom prst="rect">
            <a:avLst/>
          </a:prstGeom>
          <a:noFill/>
        </p:spPr>
        <p:txBody>
          <a:bodyPr wrap="square" rtlCol="0">
            <a:spAutoFit/>
          </a:bodyPr>
          <a:lstStyle/>
          <a:p>
            <a:r>
              <a:rPr lang="is-IS" sz="4000" b="1">
                <a:solidFill>
                  <a:schemeClr val="bg1"/>
                </a:solidFill>
              </a:rPr>
              <a:t>Ávinningur Grænna skrefa </a:t>
            </a:r>
          </a:p>
        </p:txBody>
      </p:sp>
    </p:spTree>
    <p:extLst>
      <p:ext uri="{BB962C8B-B14F-4D97-AF65-F5344CB8AC3E}">
        <p14:creationId xmlns:p14="http://schemas.microsoft.com/office/powerpoint/2010/main" val="4098230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C8B66-AC25-4862-A26C-7763A4A36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013" y="328773"/>
            <a:ext cx="2106395" cy="715252"/>
          </a:xfrm>
          <a:prstGeom prst="rect">
            <a:avLst/>
          </a:prstGeom>
        </p:spPr>
      </p:pic>
      <p:pic>
        <p:nvPicPr>
          <p:cNvPr id="6" name="Picture 5" descr="A close up of a sign&#10;&#10;Description automatically generated">
            <a:extLst>
              <a:ext uri="{FF2B5EF4-FFF2-40B4-BE49-F238E27FC236}">
                <a16:creationId xmlns:a16="http://schemas.microsoft.com/office/drawing/2014/main" id="{2735149E-B0FD-4526-AAD3-01A96AD7F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06" y="5939989"/>
            <a:ext cx="2478833" cy="459043"/>
          </a:xfrm>
          <a:prstGeom prst="rect">
            <a:avLst/>
          </a:prstGeom>
        </p:spPr>
      </p:pic>
      <p:sp>
        <p:nvSpPr>
          <p:cNvPr id="2" name="TextBox 1">
            <a:extLst>
              <a:ext uri="{FF2B5EF4-FFF2-40B4-BE49-F238E27FC236}">
                <a16:creationId xmlns:a16="http://schemas.microsoft.com/office/drawing/2014/main" id="{FC3BC969-A4C6-4904-8668-1105CF0118B3}"/>
              </a:ext>
            </a:extLst>
          </p:cNvPr>
          <p:cNvSpPr txBox="1"/>
          <p:nvPr/>
        </p:nvSpPr>
        <p:spPr>
          <a:xfrm>
            <a:off x="1294504" y="1775502"/>
            <a:ext cx="5146694" cy="3970318"/>
          </a:xfrm>
          <a:prstGeom prst="rect">
            <a:avLst/>
          </a:prstGeom>
          <a:noFill/>
        </p:spPr>
        <p:txBody>
          <a:bodyPr wrap="square" rtlCol="0">
            <a:spAutoFit/>
          </a:bodyPr>
          <a:lstStyle/>
          <a:p>
            <a:pPr marL="285750" indent="-285750" fontAlgn="base">
              <a:buFont typeface="Arial" panose="020B0604020202020204" pitchFamily="34" charset="0"/>
              <a:buChar char="•"/>
            </a:pPr>
            <a:r>
              <a:rPr lang="is-IS" u="sng" dirty="0">
                <a:hlinkClick r:id="rId5"/>
              </a:rPr>
              <a:t>Stofnun skráir sig til leiks </a:t>
            </a:r>
            <a:endParaRPr lang="is-IS" dirty="0"/>
          </a:p>
          <a:p>
            <a:pPr marL="285750" indent="-285750" fontAlgn="base">
              <a:buFont typeface="Arial" panose="020B0604020202020204" pitchFamily="34" charset="0"/>
              <a:buChar char="•"/>
            </a:pPr>
            <a:r>
              <a:rPr lang="is-IS" dirty="0"/>
              <a:t>Þriggja til fimm manna teymi skipað sem fer fyrir innleiðingu verkefnisins á vinnustaðnum</a:t>
            </a:r>
          </a:p>
          <a:p>
            <a:pPr marL="285750" indent="-285750" fontAlgn="base">
              <a:buFont typeface="Arial" panose="020B0604020202020204" pitchFamily="34" charset="0"/>
              <a:buChar char="•"/>
            </a:pPr>
            <a:r>
              <a:rPr lang="is-IS" u="sng" dirty="0">
                <a:hlinkClick r:id="rId6"/>
              </a:rPr>
              <a:t>Gátlista hlaðið niður hér</a:t>
            </a:r>
            <a:endParaRPr lang="is-IS" dirty="0"/>
          </a:p>
          <a:p>
            <a:pPr marL="285750" indent="-285750" fontAlgn="base">
              <a:buFont typeface="Arial" panose="020B0604020202020204" pitchFamily="34" charset="0"/>
              <a:buChar char="•"/>
            </a:pPr>
            <a:r>
              <a:rPr lang="is-IS" dirty="0"/>
              <a:t>Aðgerðir fyrsta skrefs (eða fleiri skrefa) uppfylltar</a:t>
            </a:r>
          </a:p>
          <a:p>
            <a:pPr marL="285750" indent="-285750" fontAlgn="base">
              <a:buFont typeface="Arial" panose="020B0604020202020204" pitchFamily="34" charset="0"/>
              <a:buChar char="•"/>
            </a:pPr>
            <a:r>
              <a:rPr lang="is-IS" dirty="0" err="1"/>
              <a:t>Útfylltur</a:t>
            </a:r>
            <a:r>
              <a:rPr lang="is-IS" dirty="0"/>
              <a:t> gátlisti sendur á </a:t>
            </a:r>
            <a:r>
              <a:rPr lang="is-IS" u="sng" dirty="0">
                <a:hlinkClick r:id="rId7"/>
              </a:rPr>
              <a:t>umsjónarmenn Grænna skrefa hjá Umhverfisstofnun </a:t>
            </a:r>
            <a:endParaRPr lang="is-IS" dirty="0"/>
          </a:p>
          <a:p>
            <a:pPr marL="285750" indent="-285750" fontAlgn="base">
              <a:buFont typeface="Arial" panose="020B0604020202020204" pitchFamily="34" charset="0"/>
              <a:buChar char="•"/>
            </a:pPr>
            <a:r>
              <a:rPr lang="is-IS" dirty="0"/>
              <a:t>Þegar umsjónarmenn telja a.m.k. 90% aðgerða uppfylltar er bókaður tími í úttekt</a:t>
            </a:r>
          </a:p>
          <a:p>
            <a:pPr marL="285750" indent="-285750" fontAlgn="base">
              <a:buFont typeface="Arial" panose="020B0604020202020204" pitchFamily="34" charset="0"/>
              <a:buChar char="•"/>
            </a:pPr>
            <a:r>
              <a:rPr lang="is-IS" dirty="0"/>
              <a:t>Umsjónarmaður Grænna skrefa kemur í úttekt á vinnustað/</a:t>
            </a:r>
            <a:r>
              <a:rPr lang="is-IS" dirty="0" err="1"/>
              <a:t>fjarúttekt</a:t>
            </a:r>
            <a:r>
              <a:rPr lang="is-IS" dirty="0"/>
              <a:t> fer fram</a:t>
            </a:r>
          </a:p>
          <a:p>
            <a:pPr marL="285750" indent="-285750" fontAlgn="base">
              <a:buFont typeface="Arial" panose="020B0604020202020204" pitchFamily="34" charset="0"/>
              <a:buChar char="•"/>
            </a:pPr>
            <a:r>
              <a:rPr lang="is-IS" dirty="0"/>
              <a:t>Umsjónarmaður Grænna skrefa kemur á vinnustað og afhendir viðurkenningaskjal</a:t>
            </a:r>
          </a:p>
          <a:p>
            <a:endParaRPr lang="is-IS" dirty="0"/>
          </a:p>
        </p:txBody>
      </p:sp>
      <p:sp>
        <p:nvSpPr>
          <p:cNvPr id="14" name="Title 1">
            <a:extLst>
              <a:ext uri="{FF2B5EF4-FFF2-40B4-BE49-F238E27FC236}">
                <a16:creationId xmlns:a16="http://schemas.microsoft.com/office/drawing/2014/main" id="{376E993F-EADB-495A-A350-D2116958554E}"/>
              </a:ext>
            </a:extLst>
          </p:cNvPr>
          <p:cNvSpPr txBox="1">
            <a:spLocks/>
          </p:cNvSpPr>
          <p:nvPr/>
        </p:nvSpPr>
        <p:spPr>
          <a:xfrm>
            <a:off x="4907578" y="449939"/>
            <a:ext cx="351566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s-IS">
                <a:latin typeface="+mn-lt"/>
                <a:cs typeface="Arial" panose="020B0604020202020204" pitchFamily="34" charset="0"/>
              </a:rPr>
              <a:t>Ferlið</a:t>
            </a:r>
          </a:p>
        </p:txBody>
      </p:sp>
      <p:pic>
        <p:nvPicPr>
          <p:cNvPr id="3" name="Picture 2">
            <a:extLst>
              <a:ext uri="{FF2B5EF4-FFF2-40B4-BE49-F238E27FC236}">
                <a16:creationId xmlns:a16="http://schemas.microsoft.com/office/drawing/2014/main" id="{F67CD9A3-ACBE-4A1D-B2A6-119CB350FE57}"/>
              </a:ext>
            </a:extLst>
          </p:cNvPr>
          <p:cNvPicPr>
            <a:picLocks noChangeAspect="1"/>
          </p:cNvPicPr>
          <p:nvPr/>
        </p:nvPicPr>
        <p:blipFill>
          <a:blip r:embed="rId8"/>
          <a:stretch>
            <a:fillRect/>
          </a:stretch>
        </p:blipFill>
        <p:spPr>
          <a:xfrm>
            <a:off x="6665408" y="1775502"/>
            <a:ext cx="5146694" cy="4166081"/>
          </a:xfrm>
          <a:prstGeom prst="rect">
            <a:avLst/>
          </a:prstGeom>
        </p:spPr>
      </p:pic>
    </p:spTree>
    <p:extLst>
      <p:ext uri="{BB962C8B-B14F-4D97-AF65-F5344CB8AC3E}">
        <p14:creationId xmlns:p14="http://schemas.microsoft.com/office/powerpoint/2010/main" val="3675314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16e744-44d3-47c5-b09a-bdfbc0a59987" xsi:nil="true"/>
    <lcf76f155ced4ddcb4097134ff3c332f xmlns="79d748f2-4a39-4d23-8ef1-67e9c82c45e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7E3482F43FF94DB1148F692C7322EE" ma:contentTypeVersion="19" ma:contentTypeDescription="Create a new document." ma:contentTypeScope="" ma:versionID="6c01227ad5f1d9155e812fb44e691a8b">
  <xsd:schema xmlns:xsd="http://www.w3.org/2001/XMLSchema" xmlns:xs="http://www.w3.org/2001/XMLSchema" xmlns:p="http://schemas.microsoft.com/office/2006/metadata/properties" xmlns:ns2="3016e744-44d3-47c5-b09a-bdfbc0a59987" xmlns:ns3="79d748f2-4a39-4d23-8ef1-67e9c82c45e3" targetNamespace="http://schemas.microsoft.com/office/2006/metadata/properties" ma:root="true" ma:fieldsID="a016f4362316280173b087e4b3dcf8dd" ns2:_="" ns3:_="">
    <xsd:import namespace="3016e744-44d3-47c5-b09a-bdfbc0a59987"/>
    <xsd:import namespace="79d748f2-4a39-4d23-8ef1-67e9c82c45e3"/>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16e744-44d3-47c5-b09a-bdfbc0a59987"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b2bee41b-2444-450d-ae5b-c80ff9948af2}" ma:internalName="TaxCatchAll" ma:showField="CatchAllData" ma:web="3016e744-44d3-47c5-b09a-bdfbc0a5998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9d748f2-4a39-4d23-8ef1-67e9c82c45e3"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4970455-bdf1-4299-8c3c-b3ce243de74c"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D594E6-2FDC-4EC4-9BF7-FE6BE038C7C6}">
  <ds:schemaRefs>
    <ds:schemaRef ds:uri="http://schemas.microsoft.com/office/infopath/2007/PartnerControls"/>
    <ds:schemaRef ds:uri="http://purl.org/dc/elements/1.1/"/>
    <ds:schemaRef ds:uri="http://schemas.microsoft.com/office/2006/metadata/properties"/>
    <ds:schemaRef ds:uri="1510b195-def2-4e15-86e8-a8c320f8cd4d"/>
    <ds:schemaRef ds:uri="http://schemas.microsoft.com/office/2006/documentManagement/types"/>
    <ds:schemaRef ds:uri="http://purl.org/dc/terms/"/>
    <ds:schemaRef ds:uri="http://schemas.openxmlformats.org/package/2006/metadata/core-properties"/>
    <ds:schemaRef ds:uri="http://purl.org/dc/dcmitype/"/>
    <ds:schemaRef ds:uri="c2fa8dc1-7db4-4e98-bd3f-01ae43eb89b8"/>
    <ds:schemaRef ds:uri="http://www.w3.org/XML/1998/namespace"/>
    <ds:schemaRef ds:uri="3016e744-44d3-47c5-b09a-bdfbc0a59987"/>
    <ds:schemaRef ds:uri="79d748f2-4a39-4d23-8ef1-67e9c82c45e3"/>
  </ds:schemaRefs>
</ds:datastoreItem>
</file>

<file path=customXml/itemProps2.xml><?xml version="1.0" encoding="utf-8"?>
<ds:datastoreItem xmlns:ds="http://schemas.openxmlformats.org/officeDocument/2006/customXml" ds:itemID="{98E94DF4-095A-44BF-9558-953E24E34B40}">
  <ds:schemaRefs>
    <ds:schemaRef ds:uri="http://schemas.microsoft.com/sharepoint/v3/contenttype/forms"/>
  </ds:schemaRefs>
</ds:datastoreItem>
</file>

<file path=customXml/itemProps3.xml><?xml version="1.0" encoding="utf-8"?>
<ds:datastoreItem xmlns:ds="http://schemas.openxmlformats.org/officeDocument/2006/customXml" ds:itemID="{3A4F52BE-2B03-49D4-A116-8D6B8D465FBA}"/>
</file>

<file path=docProps/app.xml><?xml version="1.0" encoding="utf-8"?>
<Properties xmlns="http://schemas.openxmlformats.org/officeDocument/2006/extended-properties" xmlns:vt="http://schemas.openxmlformats.org/officeDocument/2006/docPropsVTypes">
  <TotalTime>142</TotalTime>
  <Words>1804</Words>
  <Application>Microsoft Office PowerPoint</Application>
  <PresentationFormat>Widescreen</PresentationFormat>
  <Paragraphs>141</Paragraphs>
  <Slides>31</Slides>
  <Notes>30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31</vt:i4>
      </vt:variant>
    </vt:vector>
  </HeadingPairs>
  <TitlesOfParts>
    <vt:vector size="44" baseType="lpstr">
      <vt:lpstr>Alte DIN 1451 Mittelschrift</vt:lpstr>
      <vt:lpstr>Alte DIN 1451 Mittelschrift gep</vt:lpstr>
      <vt:lpstr>Arial</vt:lpstr>
      <vt:lpstr>Calibri</vt:lpstr>
      <vt:lpstr>Calibri Light</vt:lpstr>
      <vt:lpstr>Core Sans NR 45 Regular</vt:lpstr>
      <vt:lpstr>Greta Text Pro Bold</vt:lpstr>
      <vt:lpstr>Source Serif Pro</vt:lpstr>
      <vt:lpstr>Wingdings</vt:lpstr>
      <vt:lpstr>Office Theme</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Áreiðanleg umhverfismerki (týpa 1)</vt:lpstr>
      <vt:lpstr>PowerPoint Presentation</vt:lpstr>
      <vt:lpstr>PowerPoint Presentation</vt:lpstr>
      <vt:lpstr>PowerPoint Presentation</vt:lpstr>
      <vt:lpstr>PowerPoint Presentation</vt:lpstr>
      <vt:lpstr>PowerPoint Presentation</vt:lpstr>
      <vt:lpstr>Orkuflokkar raftækja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Birgitta Steingrímsdóttir</dc:creator>
  <cp:lastModifiedBy>Aðalbjörg Egilsdóttir - UST</cp:lastModifiedBy>
  <cp:revision>1</cp:revision>
  <dcterms:created xsi:type="dcterms:W3CDTF">2020-06-11T09:22:35Z</dcterms:created>
  <dcterms:modified xsi:type="dcterms:W3CDTF">2024-01-22T13:20:31Z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0x0101005E7E3482F43FF94DB1148F692C7322EE</vt:lpwstr>
  </property>
  <property fmtid="{D5CDD505-2E9C-101B-9397-08002B2CF9AE}" pid="3" name="MediaServiceImageTags">
    <vt:lpwstr/>
  </property>
  <property fmtid="{D5CDD505-2E9C-101B-9397-08002B2CF9AE}" pid="4" name="_ExtendedDescription">
    <vt:lpwstr/>
  </property>
</Properties>
</file>